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Masters/slideMaster6.xml" ContentType="application/vnd.openxmlformats-officedocument.presentationml.slideMaster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6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</p:sldMasterIdLst>
  <p:notesMasterIdLst>
    <p:notesMasterId r:id="rId53"/>
  </p:notesMasterIdLst>
  <p:sldIdLst>
    <p:sldId id="299" r:id="rId7"/>
    <p:sldId id="257" r:id="rId8"/>
    <p:sldId id="258" r:id="rId9"/>
    <p:sldId id="260" r:id="rId10"/>
    <p:sldId id="261" r:id="rId11"/>
    <p:sldId id="262" r:id="rId12"/>
    <p:sldId id="263" r:id="rId13"/>
    <p:sldId id="265" r:id="rId14"/>
    <p:sldId id="266" r:id="rId15"/>
    <p:sldId id="267" r:id="rId16"/>
    <p:sldId id="268" r:id="rId17"/>
    <p:sldId id="269" r:id="rId18"/>
    <p:sldId id="273" r:id="rId19"/>
    <p:sldId id="274" r:id="rId20"/>
    <p:sldId id="275" r:id="rId21"/>
    <p:sldId id="276" r:id="rId22"/>
    <p:sldId id="278" r:id="rId23"/>
    <p:sldId id="302" r:id="rId24"/>
    <p:sldId id="280" r:id="rId25"/>
    <p:sldId id="279" r:id="rId26"/>
    <p:sldId id="281" r:id="rId27"/>
    <p:sldId id="288" r:id="rId28"/>
    <p:sldId id="304" r:id="rId29"/>
    <p:sldId id="305" r:id="rId30"/>
    <p:sldId id="306" r:id="rId31"/>
    <p:sldId id="285" r:id="rId32"/>
    <p:sldId id="331" r:id="rId33"/>
    <p:sldId id="330" r:id="rId34"/>
    <p:sldId id="308" r:id="rId35"/>
    <p:sldId id="309" r:id="rId36"/>
    <p:sldId id="310" r:id="rId37"/>
    <p:sldId id="311" r:id="rId38"/>
    <p:sldId id="312" r:id="rId39"/>
    <p:sldId id="313" r:id="rId40"/>
    <p:sldId id="289" r:id="rId41"/>
    <p:sldId id="290" r:id="rId42"/>
    <p:sldId id="314" r:id="rId43"/>
    <p:sldId id="323" r:id="rId44"/>
    <p:sldId id="316" r:id="rId45"/>
    <p:sldId id="293" r:id="rId46"/>
    <p:sldId id="295" r:id="rId47"/>
    <p:sldId id="329" r:id="rId48"/>
    <p:sldId id="294" r:id="rId49"/>
    <p:sldId id="297" r:id="rId50"/>
    <p:sldId id="298" r:id="rId51"/>
    <p:sldId id="335" r:id="rId5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7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theme" Target="theme/theme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notatek</a:t>
            </a:r>
          </a:p>
        </p:txBody>
      </p:sp>
      <p:sp>
        <p:nvSpPr>
          <p:cNvPr id="24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&lt;główka&gt;</a:t>
            </a:r>
          </a:p>
        </p:txBody>
      </p:sp>
      <p:sp>
        <p:nvSpPr>
          <p:cNvPr id="25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&lt;data/godzina&gt;</a:t>
            </a:r>
          </a:p>
        </p:txBody>
      </p:sp>
      <p:sp>
        <p:nvSpPr>
          <p:cNvPr id="25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&lt;stopka&gt;</a:t>
            </a:r>
          </a:p>
        </p:txBody>
      </p:sp>
      <p:sp>
        <p:nvSpPr>
          <p:cNvPr id="25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98795B2A-9FFE-4716-97DF-28DE21F7C9CF}" type="slidenum"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640" y="812880"/>
            <a:ext cx="5345280" cy="40086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E29D4FCB-D856-475E-8DFB-78C1BDD77363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10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3C8C4149-F016-4D99-965E-B37093E0F8CA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11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E97795EE-F365-429B-8A6D-D31800E68577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12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CustomShape 1"/>
          <p:cNvSpPr/>
          <p:nvPr/>
        </p:nvSpPr>
        <p:spPr>
          <a:xfrm>
            <a:off x="1143000" y="685800"/>
            <a:ext cx="4571640" cy="3428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5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27160" cy="3499920"/>
          </a:xfrm>
          <a:prstGeom prst="rect">
            <a:avLst/>
          </a:prstGeom>
        </p:spPr>
        <p:txBody>
          <a:bodyPr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2AC68B22-DCFE-4104-BF79-EC5A94024F97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14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D55A0F8E-152B-4350-B446-A05C2797671C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15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978A7E3-41CD-4BB8-A41C-D729080AEE59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16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0972012B-5F81-4497-A08D-66A482E4291C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17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D3E1BE25-5860-45C2-A0FD-A473F1E11BDE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19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6EE1F5F4-4945-4A5D-AF55-149869482238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2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F91D5DF3-A19C-4924-916E-3729735499F9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20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13D8572D-8FD1-46E8-8CB9-1A8CB9B92A3C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21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CustomShape 1"/>
          <p:cNvSpPr/>
          <p:nvPr/>
        </p:nvSpPr>
        <p:spPr>
          <a:xfrm>
            <a:off x="1190520" y="878040"/>
            <a:ext cx="4468320" cy="3158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5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27160" cy="3499920"/>
          </a:xfrm>
          <a:prstGeom prst="rect">
            <a:avLst/>
          </a:prstGeom>
        </p:spPr>
        <p:txBody>
          <a:bodyPr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89CABDC5-5865-48AD-ACEB-B9004FCF39A3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26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F7D644B2-DEA6-4894-97E5-C5839B67E422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3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E2D5A883-B894-4A45-933F-55C1B65940D6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35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CustomShape 1"/>
          <p:cNvSpPr/>
          <p:nvPr/>
        </p:nvSpPr>
        <p:spPr>
          <a:xfrm>
            <a:off x="1143000" y="685800"/>
            <a:ext cx="4571640" cy="3428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9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27160" cy="3499920"/>
          </a:xfrm>
          <a:prstGeom prst="rect">
            <a:avLst/>
          </a:prstGeom>
        </p:spPr>
        <p:txBody>
          <a:bodyPr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</p:spPr>
        <p:txBody>
          <a:bodyPr vert="horz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200">
              <a:solidFill>
                <a:srgbClr val="000000"/>
              </a:solidFill>
              <a:latin typeface="Times New Roman" pitchFamily="2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CustomShape 1"/>
          <p:cNvSpPr/>
          <p:nvPr/>
        </p:nvSpPr>
        <p:spPr>
          <a:xfrm>
            <a:off x="1143000" y="685800"/>
            <a:ext cx="4571640" cy="3428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3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27160" cy="3499920"/>
          </a:xfrm>
          <a:prstGeom prst="rect">
            <a:avLst/>
          </a:prstGeom>
        </p:spPr>
        <p:txBody>
          <a:bodyPr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F74C234C-C6D3-4CE7-A092-7A76E433DE45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41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44C9B1C4-4BFE-4179-8225-F78FFE23D50F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43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E462CBC2-F661-4B11-985B-A86F5867B132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4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9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2BC5EDDE-D4EE-4A4D-9042-F0875C822534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5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9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27AEAEFC-F59A-4EA6-A3C8-86CEDA50F484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6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9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A5F819A0-30A2-41AA-B96A-9C909C2E67DC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7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9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BB12F0EB-F45C-4247-9AE9-8DED23DEAB16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8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09075BCA-BC0C-4D76-8F71-36EB6D522CEE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9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97388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326232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26232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197388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8580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3" name="Symbol zastępczy stopki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4" name="Symbol zastępczy numeru slajdu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213F3C-4524-486C-9D61-A05425C27828}" type="slidenum">
              <a:rPr/>
              <a:pPr lvl="0"/>
              <a:t>‹#›</a:t>
            </a:fld>
            <a:endParaRPr lang="pl-PL"/>
          </a:p>
        </p:txBody>
      </p:sp>
      <p:sp>
        <p:nvSpPr>
          <p:cNvPr id="5" name="Tytuł 4"/>
          <p:cNvSpPr txBox="1">
            <a:spLocks noGrp="1"/>
          </p:cNvSpPr>
          <p:nvPr>
            <p:ph type="title" idx="4294967295"/>
          </p:nvPr>
        </p:nvSpPr>
        <p:spPr>
          <a:xfrm>
            <a:off x="457200" y="273600"/>
            <a:ext cx="8229240" cy="1144800"/>
          </a:xfrm>
        </p:spPr>
        <p:txBody>
          <a:bodyPr lIns="0" tIns="0" rIns="0" bIns="0" anchor="ctr"/>
          <a:lstStyle>
            <a:lvl1pPr>
              <a:defRPr>
                <a:latin typeface="Liberation Sans" pitchFamily="18"/>
                <a:cs typeface="Arial" pitchFamily="2"/>
              </a:defRPr>
            </a:lvl1pPr>
          </a:lstStyle>
          <a:p>
            <a:endParaRPr lang="pl-PL"/>
          </a:p>
        </p:txBody>
      </p:sp>
      <p:sp>
        <p:nvSpPr>
          <p:cNvPr id="6" name="Symbol zastępczy tekstu 5"/>
          <p:cNvSpPr txBox="1">
            <a:spLocks noGrp="1"/>
          </p:cNvSpPr>
          <p:nvPr>
            <p:ph type="body" idx="4294967295"/>
          </p:nvPr>
        </p:nvSpPr>
        <p:spPr>
          <a:xfrm>
            <a:off x="457200" y="1604520"/>
            <a:ext cx="8229240" cy="3977279"/>
          </a:xfrm>
        </p:spPr>
        <p:txBody>
          <a:bodyPr lIns="0" tIns="0" rIns="0" bIns="0"/>
          <a:lstStyle>
            <a:lvl1pPr>
              <a:spcBef>
                <a:spcPts val="1417"/>
              </a:spcBef>
              <a:spcAft>
                <a:spcPts val="0"/>
              </a:spcAft>
              <a:defRPr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cs typeface="Arial" pitchFamily="2"/>
              </a:defRPr>
            </a:lvl1pPr>
          </a:lstStyle>
          <a:p>
            <a:endParaRPr lang="pl-PL"/>
          </a:p>
        </p:txBody>
      </p:sp>
    </p:spTree>
  </p:cSld>
  <p:clrMapOvr>
    <a:masterClrMapping/>
  </p:clrMapOvr>
  <p:transition/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85800" y="60948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197388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326232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326232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197388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8580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685800" y="60948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197388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326232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326232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197388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68580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685800" y="60948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197388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326232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 type="body"/>
          </p:nvPr>
        </p:nvSpPr>
        <p:spPr>
          <a:xfrm>
            <a:off x="326232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 type="body"/>
          </p:nvPr>
        </p:nvSpPr>
        <p:spPr>
          <a:xfrm>
            <a:off x="197388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 type="body"/>
          </p:nvPr>
        </p:nvSpPr>
        <p:spPr>
          <a:xfrm>
            <a:off x="68580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subTitle"/>
          </p:nvPr>
        </p:nvSpPr>
        <p:spPr>
          <a:xfrm>
            <a:off x="685800" y="60948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60948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197388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326232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3" name="PlaceHolder 5"/>
          <p:cNvSpPr>
            <a:spLocks noGrp="1"/>
          </p:cNvSpPr>
          <p:nvPr>
            <p:ph type="body"/>
          </p:nvPr>
        </p:nvSpPr>
        <p:spPr>
          <a:xfrm>
            <a:off x="326232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4" name="PlaceHolder 6"/>
          <p:cNvSpPr>
            <a:spLocks noGrp="1"/>
          </p:cNvSpPr>
          <p:nvPr>
            <p:ph type="body"/>
          </p:nvPr>
        </p:nvSpPr>
        <p:spPr>
          <a:xfrm>
            <a:off x="197388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5" name="PlaceHolder 7"/>
          <p:cNvSpPr>
            <a:spLocks noGrp="1"/>
          </p:cNvSpPr>
          <p:nvPr>
            <p:ph type="body"/>
          </p:nvPr>
        </p:nvSpPr>
        <p:spPr>
          <a:xfrm>
            <a:off x="68580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subTitle"/>
          </p:nvPr>
        </p:nvSpPr>
        <p:spPr>
          <a:xfrm>
            <a:off x="685800" y="609480"/>
            <a:ext cx="77720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4" name="PlaceHolder 4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2" name="PlaceHolder 4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9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0" name="PlaceHolder 5"/>
          <p:cNvSpPr>
            <a:spLocks noGrp="1"/>
          </p:cNvSpPr>
          <p:nvPr>
            <p:ph type="body"/>
          </p:nvPr>
        </p:nvSpPr>
        <p:spPr>
          <a:xfrm>
            <a:off x="68580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body"/>
          </p:nvPr>
        </p:nvSpPr>
        <p:spPr>
          <a:xfrm>
            <a:off x="197388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4" name="PlaceHolder 4"/>
          <p:cNvSpPr>
            <a:spLocks noGrp="1"/>
          </p:cNvSpPr>
          <p:nvPr>
            <p:ph type="body"/>
          </p:nvPr>
        </p:nvSpPr>
        <p:spPr>
          <a:xfrm>
            <a:off x="3262320" y="19810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5" name="PlaceHolder 5"/>
          <p:cNvSpPr>
            <a:spLocks noGrp="1"/>
          </p:cNvSpPr>
          <p:nvPr>
            <p:ph type="body"/>
          </p:nvPr>
        </p:nvSpPr>
        <p:spPr>
          <a:xfrm>
            <a:off x="326232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6" name="PlaceHolder 6"/>
          <p:cNvSpPr>
            <a:spLocks noGrp="1"/>
          </p:cNvSpPr>
          <p:nvPr>
            <p:ph type="body"/>
          </p:nvPr>
        </p:nvSpPr>
        <p:spPr>
          <a:xfrm>
            <a:off x="197388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7" name="PlaceHolder 7"/>
          <p:cNvSpPr>
            <a:spLocks noGrp="1"/>
          </p:cNvSpPr>
          <p:nvPr>
            <p:ph type="body"/>
          </p:nvPr>
        </p:nvSpPr>
        <p:spPr>
          <a:xfrm>
            <a:off x="685800" y="4130280"/>
            <a:ext cx="1226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2638080" y="41302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2638080" y="1981080"/>
            <a:ext cx="185904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85800" y="4130280"/>
            <a:ext cx="38095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73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04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style wzorca tekstu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Drugi poziom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Trzeci poziom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Czwarty poziom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Piąty poziom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fld id="{AA67DCEA-C717-479C-BF80-8AE7BB089719}" type="slidenum"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‹#›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26" r:id="rId13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fld id="{FFBDEE0B-F54E-48BA-AF8D-E97055693045}" type="slidenum"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‹#›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fld id="{F8804D03-3057-476C-AA55-A9EA60E9B042}" type="slidenum"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‹#›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format tekstu tytułu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body"/>
          </p:nvPr>
        </p:nvSpPr>
        <p:spPr>
          <a:xfrm>
            <a:off x="685800" y="609480"/>
            <a:ext cx="7772040" cy="54860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style wzorca tekstu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Drugi poziom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Trzeci poziom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Czwarty poziom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Piąty poziom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fld id="{BF31E540-7D5C-495C-B244-31599335E512}" type="slidenum"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‹#›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format tekstu tytułu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</a:t>
            </a: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style wzorca tekstu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Drugi poziom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Trzeci poziom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Czwarty poziom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Piąty poziom</a:t>
            </a: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4648320" y="1981080"/>
            <a:ext cx="380952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style wzorca tekstu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Drugi poziom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Trzeci poziom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Czwarty poziom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Piąty poziom</a:t>
            </a:r>
          </a:p>
        </p:txBody>
      </p:sp>
      <p:sp>
        <p:nvSpPr>
          <p:cNvPr id="167" name="PlaceHolder 4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9" name="PlaceHolder 6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fld id="{18420158-41A4-4CB5-81BE-33687704EBF5}" type="slidenum"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‹#›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</a:t>
            </a: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380952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style wzorca tekstu</a:t>
            </a: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Drugi poziom</a:t>
            </a:r>
          </a:p>
          <a:p>
            <a:pPr marL="1143000" lvl="2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Trzeci poziom</a:t>
            </a:r>
          </a:p>
          <a:p>
            <a:pPr marL="1600200" lvl="3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Czwarty poziom</a:t>
            </a:r>
          </a:p>
          <a:p>
            <a:pPr marL="2057400" lvl="4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tarSymbol"/>
              <a:buChar char="»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Piąty poziom</a:t>
            </a: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4648320" y="1981080"/>
            <a:ext cx="3809520" cy="411444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Kliknij, aby edytować style wzorca tekstu</a:t>
            </a: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Drugi poziom</a:t>
            </a:r>
          </a:p>
          <a:p>
            <a:pPr marL="1143000" lvl="2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Trzeci poziom</a:t>
            </a:r>
          </a:p>
          <a:p>
            <a:pPr marL="1600200" lvl="3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Czwarty poziom</a:t>
            </a:r>
          </a:p>
          <a:p>
            <a:pPr marL="2057400" lvl="4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tarSymbol"/>
              <a:buChar char="»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Piąty poziom</a:t>
            </a:r>
          </a:p>
        </p:txBody>
      </p:sp>
      <p:sp>
        <p:nvSpPr>
          <p:cNvPr id="209" name="PlaceHolder 4"/>
          <p:cNvSpPr>
            <a:spLocks noGrp="1"/>
          </p:cNvSpPr>
          <p:nvPr>
            <p:ph type="dt"/>
          </p:nvPr>
        </p:nvSpPr>
        <p:spPr>
          <a:xfrm>
            <a:off x="685800" y="6248520"/>
            <a:ext cx="190476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120" cy="456840"/>
          </a:xfrm>
          <a:prstGeom prst="rect">
            <a:avLst/>
          </a:prstGeom>
        </p:spPr>
        <p:txBody>
          <a:bodyPr/>
          <a:lstStyle/>
          <a:p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1" name="PlaceHolder 6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4760" cy="45684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fld id="{BE1A353A-7A51-42AA-A109-0799468028C8}" type="slidenum"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>
                <a:lnSpc>
                  <a:spcPct val="100000"/>
                </a:lnSpc>
              </a:pPr>
              <a:t>‹#›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6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onte.wsg.byd.pl/moodle2.0/file.php/1/pdf/mikroekonomia/podstawy/2_Zagadnienia_z_teorii_wyboru_konsumenta.pdf" TargetMode="External"/><Relationship Id="rId2" Type="http://schemas.openxmlformats.org/officeDocument/2006/relationships/hyperlink" Target="http://kolegia.sgh.waw.pl/pl/KZiF/struktura/KEST/oferta/Documents/2_Teoria_konsumenta.ppt" TargetMode="External"/><Relationship Id="rId1" Type="http://schemas.openxmlformats.org/officeDocument/2006/relationships/slideLayout" Target="../slideLayouts/slideLayout6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Grp="1"/>
          </p:cNvSpPr>
          <p:nvPr>
            <p:ph type="body" idx="4294967295"/>
          </p:nvPr>
        </p:nvSpPr>
        <p:spPr>
          <a:xfrm>
            <a:off x="685799" y="2349360"/>
            <a:ext cx="7772039" cy="1223639"/>
          </a:xfrm>
        </p:spPr>
        <p:txBody>
          <a:bodyPr anchorCtr="1"/>
          <a:lstStyle>
            <a:def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pl-PL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defPPr>
            <a:lvl1pPr marL="432000" lvl="0" indent="-324000"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pl-PL" sz="32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1pPr>
            <a:lvl2pPr marL="864000" lvl="1" indent="-324000"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pl-PL" sz="28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2pPr>
            <a:lvl3pPr marL="1295999" lvl="2" indent="-288000"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pl-PL" sz="24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3pPr>
            <a:lvl4pPr marL="1728000" lvl="3" indent="-216000"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pl-PL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4pPr>
            <a:lvl5pPr marL="2160000" lvl="4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pl-PL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5pPr>
            <a:lvl6pPr marL="2592000" lvl="5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pl-PL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6pPr>
            <a:lvl7pPr marL="3024000" lvl="6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pl-PL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7pPr>
            <a:lvl8pPr marL="3456000" lvl="7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pl-PL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8pPr>
            <a:lvl9pPr marL="3887999" lvl="8" indent="-216000"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pl-PL" sz="2000" b="0" i="0" u="none" strike="noStrike" kern="1200" cap="none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defRPr>
            </a:lvl9pPr>
          </a:lstStyle>
          <a:p>
            <a:pPr marL="0" lvl="0" indent="0" algn="ctr">
              <a:spcBef>
                <a:spcPts val="641"/>
              </a:spcBef>
              <a:buNone/>
            </a:pPr>
            <a:r>
              <a:rPr lang="pl-PL" sz="3600" b="1">
                <a:latin typeface="Times New Roman"/>
              </a:rPr>
              <a:t>TEORIA WYBORU KONSUMENTA</a:t>
            </a:r>
          </a:p>
        </p:txBody>
      </p:sp>
      <p:pic>
        <p:nvPicPr>
          <p:cNvPr id="3" name="Picture 2" descr="Znalezione obrazy dla zapytania konsument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436000" y="4077000"/>
            <a:ext cx="2695680" cy="2162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CustomShape 1"/>
          <p:cNvSpPr/>
          <p:nvPr/>
        </p:nvSpPr>
        <p:spPr>
          <a:xfrm>
            <a:off x="539640" y="228600"/>
            <a:ext cx="8135640" cy="447876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914400" algn="ctr"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Krzywa obojętności konsumenta (krzywa jednakowej użyteczności całkowitej):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 algn="ctr">
              <a:lnSpc>
                <a:spcPct val="10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wykres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wariantów wyboru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proporcji różnych dóbr, które</a:t>
            </a:r>
            <a:r>
              <a:t/>
            </a:r>
            <a:br/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jednakowo będą zaspokajały potrzeby, a więc będą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obojętne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dla konsumenta;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przedstawia wszystkie kombinacje ilościowe konsumpcji dwóch dóbr, które są dla konsumenta obojętne. Każda z tych kombinacji daje konsumentowi takie samo zadowolenie.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ustomShape 1"/>
          <p:cNvSpPr/>
          <p:nvPr/>
        </p:nvSpPr>
        <p:spPr>
          <a:xfrm>
            <a:off x="2514600" y="449280"/>
            <a:ext cx="4571640" cy="45612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Przykład krzywej obojętności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2" name="CustomShape 2"/>
          <p:cNvSpPr/>
          <p:nvPr/>
        </p:nvSpPr>
        <p:spPr>
          <a:xfrm>
            <a:off x="304920" y="4648320"/>
            <a:ext cx="8610120" cy="191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3" name="Obraz 282"/>
          <p:cNvPicPr/>
          <p:nvPr/>
        </p:nvPicPr>
        <p:blipFill>
          <a:blip r:embed="rId3" cstate="print"/>
          <a:stretch/>
        </p:blipFill>
        <p:spPr>
          <a:xfrm>
            <a:off x="914400" y="1295280"/>
            <a:ext cx="3454560" cy="3327480"/>
          </a:xfrm>
          <a:prstGeom prst="rect">
            <a:avLst/>
          </a:prstGeom>
          <a:ln>
            <a:noFill/>
          </a:ln>
        </p:spPr>
      </p:pic>
      <p:pic>
        <p:nvPicPr>
          <p:cNvPr id="284" name="Obraz 283"/>
          <p:cNvPicPr/>
          <p:nvPr/>
        </p:nvPicPr>
        <p:blipFill>
          <a:blip r:embed="rId4" cstate="print"/>
          <a:stretch/>
        </p:blipFill>
        <p:spPr>
          <a:xfrm>
            <a:off x="304920" y="2133720"/>
            <a:ext cx="8458200" cy="1955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ustomShape 1"/>
          <p:cNvSpPr/>
          <p:nvPr/>
        </p:nvSpPr>
        <p:spPr>
          <a:xfrm>
            <a:off x="228600" y="380880"/>
            <a:ext cx="8686440" cy="82188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Kombinacji </a:t>
            </a:r>
            <a:r>
              <a:rPr lang="pl-PL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krzywych obojętności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może być bardzo wiele, które naniesione na wykres tworzą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mapę obojętności konsumenta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6" name="CustomShape 2"/>
          <p:cNvSpPr/>
          <p:nvPr/>
        </p:nvSpPr>
        <p:spPr>
          <a:xfrm>
            <a:off x="5257800" y="1676520"/>
            <a:ext cx="3733560" cy="252900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Krzywe obojętności konsumenta charakteryzują się tym, że: 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/>
              <a:buChar char="·"/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mają </a:t>
            </a:r>
            <a:r>
              <a:rPr lang="pl-PL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ujemne</a:t>
            </a:r>
            <a:r>
              <a:rPr lang="pl-PL" sz="20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negatywne,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/>
              <a:buChar char="·"/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nie mogą się przecinać,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/>
              <a:buChar char="·"/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są wypukłe w stosunku do</a:t>
            </a:r>
            <a:r>
              <a:rPr dirty="0"/>
              <a:t/>
            </a:r>
            <a:br>
              <a:rPr dirty="0"/>
            </a:b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początku układu współrzędnych,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/>
              <a:buChar char="·"/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jest ich nieskończenie wiele.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7" name="Obraz 286"/>
          <p:cNvPicPr/>
          <p:nvPr/>
        </p:nvPicPr>
        <p:blipFill>
          <a:blip r:embed="rId3" cstate="print"/>
          <a:stretch/>
        </p:blipFill>
        <p:spPr>
          <a:xfrm>
            <a:off x="228600" y="1549440"/>
            <a:ext cx="480060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CustomShape 1"/>
          <p:cNvSpPr/>
          <p:nvPr/>
        </p:nvSpPr>
        <p:spPr>
          <a:xfrm>
            <a:off x="1150920" y="271440"/>
            <a:ext cx="7792560" cy="140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algn="ctr">
              <a:lnSpc>
                <a:spcPct val="98000"/>
              </a:lnSpc>
            </a:pPr>
            <a:r>
              <a:rPr lang="pl-PL" sz="4400" b="1" strike="noStrike" spc="-1">
                <a:solidFill>
                  <a:srgbClr val="33333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Stopień substytucji</a:t>
            </a:r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2" name="CustomShape 2"/>
          <p:cNvSpPr/>
          <p:nvPr/>
        </p:nvSpPr>
        <p:spPr>
          <a:xfrm>
            <a:off x="0" y="2057400"/>
            <a:ext cx="9143640" cy="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93" name="Obraz 292"/>
          <p:cNvPicPr/>
          <p:nvPr/>
        </p:nvPicPr>
        <p:blipFill>
          <a:blip r:embed="rId3" cstate="print"/>
          <a:stretch/>
        </p:blipFill>
        <p:spPr>
          <a:xfrm>
            <a:off x="914400" y="2438280"/>
            <a:ext cx="7035840" cy="4216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CustomShape 1"/>
          <p:cNvSpPr/>
          <p:nvPr/>
        </p:nvSpPr>
        <p:spPr>
          <a:xfrm>
            <a:off x="152280" y="297000"/>
            <a:ext cx="8838720" cy="82188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Marginalna stopa substytucji 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z ang. -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(MRS - </a:t>
            </a:r>
            <a:r>
              <a:rPr lang="pl-PL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Marginal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Rate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of </a:t>
            </a:r>
            <a:r>
              <a:rPr lang="pl-PL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Substitution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5" name="CustomShape 2"/>
          <p:cNvSpPr/>
          <p:nvPr/>
        </p:nvSpPr>
        <p:spPr>
          <a:xfrm>
            <a:off x="304920" y="1371600"/>
            <a:ext cx="8534160" cy="118692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Marginalna (krańcowa) stopa substytucji jest to ilość jednego dobra, z której konsument skłonny jest zrezygnować, aby otrzymać dodatkową jednostkę drugiego dobra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6" name="CustomShape 3"/>
          <p:cNvSpPr/>
          <p:nvPr/>
        </p:nvSpPr>
        <p:spPr>
          <a:xfrm>
            <a:off x="228600" y="2895480"/>
            <a:ext cx="8534160" cy="191916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Marginalna (krańcowa) stopa substytucji 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miernik substytucji jednego dobra przez drugie dobro,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MRS= -∆Y/∆X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CustomShape 1"/>
          <p:cNvSpPr/>
          <p:nvPr/>
        </p:nvSpPr>
        <p:spPr>
          <a:xfrm>
            <a:off x="152280" y="304920"/>
            <a:ext cx="8686440" cy="155340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Prawo malejącej marginalnej stopy substytucji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- konsument zwiększając konsumpcję dobra X, jest skłonny rezygnować z coraz mniejszych ilości dobra Y w zamian za powiększenie konsumpcji dobra X o dodatkową jednostkę.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98" name="Obraz 297"/>
          <p:cNvPicPr/>
          <p:nvPr/>
        </p:nvPicPr>
        <p:blipFill>
          <a:blip r:embed="rId3" cstate="print"/>
          <a:stretch/>
        </p:blipFill>
        <p:spPr>
          <a:xfrm>
            <a:off x="1676520" y="2476440"/>
            <a:ext cx="6172200" cy="3936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CustomShape 1"/>
          <p:cNvSpPr/>
          <p:nvPr/>
        </p:nvSpPr>
        <p:spPr>
          <a:xfrm>
            <a:off x="304920" y="228600"/>
            <a:ext cx="8610120" cy="191844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Rodzaje ograniczeń (warunki) jakie spotyka konsument na</a:t>
            </a:r>
            <a:r>
              <a:rPr sz="3200" dirty="0"/>
              <a:t/>
            </a:r>
            <a:br>
              <a:rPr sz="3200" dirty="0"/>
            </a:b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rynku: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cena dóbr (niezależna od konsumenta),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rozporządzalny dochód (ograniczony w stosunku do potrzeb), </a:t>
            </a:r>
            <a:r>
              <a:rPr sz="3200" dirty="0"/>
              <a:t/>
            </a:r>
            <a:br>
              <a:rPr sz="3200" dirty="0"/>
            </a:b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którego użyteczność krańcowa rośnie wraz z ubytkiem.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0" name="CustomShape 2"/>
          <p:cNvSpPr/>
          <p:nvPr/>
        </p:nvSpPr>
        <p:spPr>
          <a:xfrm>
            <a:off x="0" y="4365104"/>
            <a:ext cx="8610120" cy="338148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l-PL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 praktyce konsument musi w </a:t>
            </a:r>
            <a:r>
              <a:rPr lang="pl-PL" sz="28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ramach określonego dochodu</a:t>
            </a:r>
            <a:r>
              <a:rPr lang="pl-PL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dokonać </a:t>
            </a:r>
            <a:r>
              <a:rPr lang="pl-PL" sz="28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wyboru</a:t>
            </a:r>
            <a:r>
              <a:rPr lang="pl-PL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pomiędzy różnymi </a:t>
            </a:r>
            <a:r>
              <a:rPr lang="pl-PL" sz="28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dobrami </a:t>
            </a:r>
            <a:r>
              <a:rPr lang="pl-PL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 zróżnicowanych </a:t>
            </a:r>
            <a:r>
              <a:rPr lang="pl-PL" sz="28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cenach</a:t>
            </a:r>
            <a:r>
              <a:rPr lang="pl-PL" sz="28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</a:t>
            </a:r>
            <a:endParaRPr lang="pl-PL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Obraz 301"/>
          <p:cNvPicPr/>
          <p:nvPr/>
        </p:nvPicPr>
        <p:blipFill>
          <a:blip r:embed="rId3" cstate="print"/>
          <a:stretch/>
        </p:blipFill>
        <p:spPr>
          <a:xfrm>
            <a:off x="2057400" y="1066680"/>
            <a:ext cx="5257800" cy="4191120"/>
          </a:xfrm>
          <a:prstGeom prst="rect">
            <a:avLst/>
          </a:prstGeom>
          <a:ln>
            <a:noFill/>
          </a:ln>
        </p:spPr>
      </p:pic>
      <p:sp>
        <p:nvSpPr>
          <p:cNvPr id="3" name="Prostokąt 2"/>
          <p:cNvSpPr/>
          <p:nvPr/>
        </p:nvSpPr>
        <p:spPr>
          <a:xfrm>
            <a:off x="5004048" y="1052736"/>
            <a:ext cx="1858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hangingPunct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1" dirty="0" smtClean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 = x • p   + y • p</a:t>
            </a:r>
            <a:endParaRPr lang="pl-PL" b="1" dirty="0"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Łącznik prosty 4"/>
          <p:cNvSpPr/>
          <p:nvPr/>
        </p:nvSpPr>
        <p:spPr>
          <a:xfrm>
            <a:off x="533520" y="1676519"/>
            <a:ext cx="0" cy="205740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6" name="Łącznik prosty 5"/>
          <p:cNvSpPr/>
          <p:nvPr/>
        </p:nvSpPr>
        <p:spPr>
          <a:xfrm>
            <a:off x="3276720" y="1676519"/>
            <a:ext cx="0" cy="205740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7" name="Łącznik prosty 6"/>
          <p:cNvSpPr/>
          <p:nvPr/>
        </p:nvSpPr>
        <p:spPr>
          <a:xfrm flipH="1">
            <a:off x="533160" y="3733920"/>
            <a:ext cx="243828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Dowolny kształt 7"/>
          <p:cNvSpPr/>
          <p:nvPr/>
        </p:nvSpPr>
        <p:spPr>
          <a:xfrm>
            <a:off x="289080" y="380880"/>
            <a:ext cx="8286480" cy="642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Zmiana  dochodu  konsumenta  a  położenie  ograniczenia  budżetowego</a:t>
            </a:r>
          </a:p>
        </p:txBody>
      </p:sp>
      <p:sp>
        <p:nvSpPr>
          <p:cNvPr id="9" name="Łącznik prosty 8"/>
          <p:cNvSpPr/>
          <p:nvPr/>
        </p:nvSpPr>
        <p:spPr>
          <a:xfrm flipH="1">
            <a:off x="3276359" y="3733920"/>
            <a:ext cx="243828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>
            <a:off x="6095880" y="1676519"/>
            <a:ext cx="0" cy="205740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 flipH="1">
            <a:off x="6095880" y="3733920"/>
            <a:ext cx="243864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Dowolny kształt 11"/>
          <p:cNvSpPr/>
          <p:nvPr/>
        </p:nvSpPr>
        <p:spPr>
          <a:xfrm>
            <a:off x="352080" y="3668759"/>
            <a:ext cx="839196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x    0                                x    0                                 x</a:t>
            </a:r>
          </a:p>
        </p:txBody>
      </p:sp>
      <p:sp>
        <p:nvSpPr>
          <p:cNvPr id="13" name="Dowolny kształt 12"/>
          <p:cNvSpPr/>
          <p:nvPr/>
        </p:nvSpPr>
        <p:spPr>
          <a:xfrm>
            <a:off x="289080" y="1371599"/>
            <a:ext cx="5916600" cy="703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                                     y                                       y</a:t>
            </a:r>
          </a:p>
        </p:txBody>
      </p:sp>
      <p:sp>
        <p:nvSpPr>
          <p:cNvPr id="14" name="Łącznik prosty 13"/>
          <p:cNvSpPr/>
          <p:nvPr/>
        </p:nvSpPr>
        <p:spPr>
          <a:xfrm>
            <a:off x="533520" y="2209680"/>
            <a:ext cx="1142999" cy="15242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Dowolny kształt 14"/>
          <p:cNvSpPr/>
          <p:nvPr/>
        </p:nvSpPr>
        <p:spPr>
          <a:xfrm>
            <a:off x="1447919" y="3168720"/>
            <a:ext cx="457200" cy="34073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6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r>
              <a:rPr lang="pl-PL" sz="1600" b="0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                          </a:t>
            </a:r>
            <a:endParaRPr lang="pl-PL" sz="16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6" name="Dowolny kształt 15"/>
          <p:cNvSpPr/>
          <p:nvPr/>
        </p:nvSpPr>
        <p:spPr>
          <a:xfrm>
            <a:off x="4098960" y="3200400"/>
            <a:ext cx="530280" cy="34073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6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6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7" name="Łącznik prosty 16"/>
          <p:cNvSpPr/>
          <p:nvPr/>
        </p:nvSpPr>
        <p:spPr>
          <a:xfrm>
            <a:off x="3276720" y="2209680"/>
            <a:ext cx="1143000" cy="15242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8" name="Łącznik prosty 17"/>
          <p:cNvSpPr/>
          <p:nvPr/>
        </p:nvSpPr>
        <p:spPr>
          <a:xfrm>
            <a:off x="6095880" y="2209680"/>
            <a:ext cx="1143000" cy="15242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9" name="Dowolny kształt 18"/>
          <p:cNvSpPr/>
          <p:nvPr/>
        </p:nvSpPr>
        <p:spPr>
          <a:xfrm>
            <a:off x="7023240" y="3286079"/>
            <a:ext cx="529920" cy="34073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6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6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23" name="Dowolny kształt 22"/>
          <p:cNvSpPr/>
          <p:nvPr/>
        </p:nvSpPr>
        <p:spPr>
          <a:xfrm>
            <a:off x="460439" y="6172200"/>
            <a:ext cx="816300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2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</a:p>
        </p:txBody>
      </p:sp>
      <p:sp>
        <p:nvSpPr>
          <p:cNvPr id="24" name="Dowolny kształt 23"/>
          <p:cNvSpPr/>
          <p:nvPr/>
        </p:nvSpPr>
        <p:spPr>
          <a:xfrm>
            <a:off x="4267080" y="1143000"/>
            <a:ext cx="1371599" cy="1523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dochód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konsumenta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rośnie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0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(I</a:t>
            </a:r>
            <a:r>
              <a:rPr lang="pl-PL" sz="18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 </a:t>
            </a: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Symbol" pitchFamily="18"/>
                <a:cs typeface="Symbol" pitchFamily="18"/>
              </a:rPr>
              <a:t></a:t>
            </a: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800" b="0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8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)</a:t>
            </a:r>
          </a:p>
        </p:txBody>
      </p:sp>
      <p:sp>
        <p:nvSpPr>
          <p:cNvPr id="25" name="Dowolny kształt 24"/>
          <p:cNvSpPr/>
          <p:nvPr/>
        </p:nvSpPr>
        <p:spPr>
          <a:xfrm>
            <a:off x="3733920" y="2819520"/>
            <a:ext cx="22824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35" fill="none">
                <a:moveTo>
                  <a:pt x="0" y="0"/>
                </a:moveTo>
                <a:lnTo>
                  <a:pt x="635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26" name="Grupa 25"/>
          <p:cNvGrpSpPr/>
          <p:nvPr/>
        </p:nvGrpSpPr>
        <p:grpSpPr>
          <a:xfrm>
            <a:off x="3276720" y="1905120"/>
            <a:ext cx="1638360" cy="1828800"/>
            <a:chOff x="3276720" y="1905120"/>
            <a:chExt cx="1638360" cy="1828800"/>
          </a:xfrm>
        </p:grpSpPr>
        <p:sp>
          <p:nvSpPr>
            <p:cNvPr id="27" name="Łącznik prosty 26"/>
            <p:cNvSpPr/>
            <p:nvPr/>
          </p:nvSpPr>
          <p:spPr>
            <a:xfrm>
              <a:off x="3276720" y="1905120"/>
              <a:ext cx="1447560" cy="18288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28" name="Dowolny kształt 27"/>
            <p:cNvSpPr/>
            <p:nvPr/>
          </p:nvSpPr>
          <p:spPr>
            <a:xfrm>
              <a:off x="4429080" y="3171960"/>
              <a:ext cx="486000" cy="34073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6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6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29" name="Grupa 28"/>
          <p:cNvGrpSpPr/>
          <p:nvPr/>
        </p:nvGrpSpPr>
        <p:grpSpPr>
          <a:xfrm>
            <a:off x="6116760" y="1895400"/>
            <a:ext cx="1637640" cy="1828800"/>
            <a:chOff x="6116760" y="1895400"/>
            <a:chExt cx="1637640" cy="1828800"/>
          </a:xfrm>
        </p:grpSpPr>
        <p:sp>
          <p:nvSpPr>
            <p:cNvPr id="30" name="Łącznik prosty 29"/>
            <p:cNvSpPr/>
            <p:nvPr/>
          </p:nvSpPr>
          <p:spPr>
            <a:xfrm>
              <a:off x="6116760" y="1895400"/>
              <a:ext cx="1447560" cy="18288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31" name="Dowolny kształt 30"/>
            <p:cNvSpPr/>
            <p:nvPr/>
          </p:nvSpPr>
          <p:spPr>
            <a:xfrm>
              <a:off x="7269120" y="3162239"/>
              <a:ext cx="485280" cy="34073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6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6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32" name="Dowolny kształt 31"/>
          <p:cNvSpPr/>
          <p:nvPr/>
        </p:nvSpPr>
        <p:spPr>
          <a:xfrm>
            <a:off x="6858000" y="1143000"/>
            <a:ext cx="1371599" cy="1523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dochód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konsumenta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spada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0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(I</a:t>
            </a:r>
            <a:r>
              <a:rPr lang="pl-PL" sz="18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r>
              <a:rPr lang="pl-PL" sz="1800" b="0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Symbol" pitchFamily="18"/>
                <a:cs typeface="Symbol" pitchFamily="18"/>
              </a:rPr>
              <a:t></a:t>
            </a: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800" b="0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8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r>
              <a:rPr lang="pl-PL" sz="18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)</a:t>
            </a:r>
          </a:p>
        </p:txBody>
      </p:sp>
      <p:sp>
        <p:nvSpPr>
          <p:cNvPr id="33" name="Dowolny kształt 32"/>
          <p:cNvSpPr/>
          <p:nvPr/>
        </p:nvSpPr>
        <p:spPr>
          <a:xfrm>
            <a:off x="6553080" y="3200400"/>
            <a:ext cx="22824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35" fill="none">
                <a:moveTo>
                  <a:pt x="0" y="0"/>
                </a:moveTo>
                <a:lnTo>
                  <a:pt x="635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34" name="Grupa 33"/>
          <p:cNvGrpSpPr/>
          <p:nvPr/>
        </p:nvGrpSpPr>
        <p:grpSpPr>
          <a:xfrm>
            <a:off x="6095880" y="2590919"/>
            <a:ext cx="1016280" cy="1143001"/>
            <a:chOff x="6095880" y="2590919"/>
            <a:chExt cx="1016280" cy="1143001"/>
          </a:xfrm>
        </p:grpSpPr>
        <p:sp>
          <p:nvSpPr>
            <p:cNvPr id="35" name="Łącznik prosty 34"/>
            <p:cNvSpPr/>
            <p:nvPr/>
          </p:nvSpPr>
          <p:spPr>
            <a:xfrm>
              <a:off x="6095880" y="2590919"/>
              <a:ext cx="838439" cy="114300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36" name="Dowolny kształt 35"/>
            <p:cNvSpPr/>
            <p:nvPr/>
          </p:nvSpPr>
          <p:spPr>
            <a:xfrm>
              <a:off x="6626160" y="3197160"/>
              <a:ext cx="486000" cy="34073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6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3</a:t>
              </a:r>
              <a:endParaRPr lang="pl-PL" sz="16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CustomShape 1"/>
          <p:cNvSpPr/>
          <p:nvPr/>
        </p:nvSpPr>
        <p:spPr>
          <a:xfrm>
            <a:off x="914400" y="228600"/>
            <a:ext cx="7162560" cy="456120"/>
          </a:xfrm>
          <a:prstGeom prst="rect">
            <a:avLst/>
          </a:prstGeom>
          <a:solidFill>
            <a:srgbClr val="CC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algn="ctr"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Linie budżetu przy zmianie cen dóbr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06" name="Obraz 305"/>
          <p:cNvPicPr/>
          <p:nvPr/>
        </p:nvPicPr>
        <p:blipFill>
          <a:blip r:embed="rId3" cstate="print"/>
          <a:stretch/>
        </p:blipFill>
        <p:spPr>
          <a:xfrm>
            <a:off x="673200" y="1765440"/>
            <a:ext cx="7924680" cy="3327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380880" y="228600"/>
            <a:ext cx="8534160" cy="45612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PODSTAWY TEORII WYBORU KONSUMENTA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5" name="CustomShape 2"/>
          <p:cNvSpPr/>
          <p:nvPr/>
        </p:nvSpPr>
        <p:spPr>
          <a:xfrm>
            <a:off x="304920" y="836640"/>
            <a:ext cx="8457840" cy="191844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W gospodarce rynkowej zachowaniami producentów i konsumentów rządzi ten sam motyw: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dążenie do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maksymalizacji</a:t>
            </a:r>
            <a:r>
              <a:t/>
            </a:r>
            <a:br/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korzyści materialnych: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w przypadku producentów – jest to zysk;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konsumentów – użyteczność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CustomShape 3"/>
          <p:cNvSpPr/>
          <p:nvPr/>
        </p:nvSpPr>
        <p:spPr>
          <a:xfrm>
            <a:off x="324000" y="3048120"/>
            <a:ext cx="8351640" cy="290116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Teoria wyboru konsumenta</a:t>
            </a: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:</a:t>
            </a:r>
            <a:endParaRPr lang="pl-PL" sz="2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analizuje </a:t>
            </a:r>
            <a:r>
              <a:rPr lang="pl-PL" sz="2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upodobania konsumenta;</a:t>
            </a: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2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bada</a:t>
            </a:r>
            <a:r>
              <a:rPr lang="pl-PL" sz="2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zachowanie </a:t>
            </a: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się konsumenta dążącego do osiągania</a:t>
            </a:r>
            <a:r>
              <a:rPr dirty="0"/>
              <a:t/>
            </a:r>
            <a:br>
              <a:rPr dirty="0"/>
            </a:b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maksimum korzyści  z nabywanych dóbr; </a:t>
            </a:r>
            <a:endParaRPr lang="pl-PL" sz="2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interpretuje </a:t>
            </a: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decyzje konsumpcyjne gospodarstw domowych,</a:t>
            </a:r>
            <a:r>
              <a:rPr dirty="0"/>
              <a:t/>
            </a:r>
            <a:br>
              <a:rPr dirty="0"/>
            </a:b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kształtujących ich wydatki, jako </a:t>
            </a:r>
            <a:r>
              <a:rPr lang="pl-PL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uniwersalne reguły postępowania</a:t>
            </a: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</a:t>
            </a:r>
            <a:endParaRPr lang="pl-PL" sz="2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CustomShape 1"/>
          <p:cNvSpPr/>
          <p:nvPr/>
        </p:nvSpPr>
        <p:spPr>
          <a:xfrm>
            <a:off x="220680" y="4725000"/>
            <a:ext cx="8610120" cy="1919160"/>
          </a:xfrm>
          <a:prstGeom prst="rect">
            <a:avLst/>
          </a:prstGeom>
          <a:solidFill>
            <a:srgbClr val="FFFFCC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Optimum konsumenta</a:t>
            </a: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- wyznacza punkt styczności linii budżetowej z krzywą</a:t>
            </a:r>
            <a:r>
              <a:rPr dirty="0"/>
              <a:t/>
            </a:r>
            <a:br>
              <a:rPr dirty="0"/>
            </a:b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obojętności znajdującą się najdalej od początku układu </a:t>
            </a:r>
            <a:r>
              <a:rPr dirty="0"/>
              <a:t/>
            </a:r>
            <a:br>
              <a:rPr dirty="0"/>
            </a:b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współrzędnych.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/>
              <a:buChar char="·"/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jest to stan - nazywany </a:t>
            </a:r>
            <a:r>
              <a:rPr lang="pl-PL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równowagą konsumenta</a:t>
            </a: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- przy którym konsument nie jest zainteresowany w zamianie osiągniętej kombinacji konsumowanych dóbr.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130" name="Picture 2" descr="Krzywa transformacji Produkcja chleba Produkcja traktorów L K M O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0"/>
            <a:ext cx="7236296" cy="4509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CustomShape 1"/>
          <p:cNvSpPr/>
          <p:nvPr/>
        </p:nvSpPr>
        <p:spPr>
          <a:xfrm>
            <a:off x="228600" y="990720"/>
            <a:ext cx="8534160" cy="821880"/>
          </a:xfrm>
          <a:prstGeom prst="rect">
            <a:avLst/>
          </a:prstGeom>
          <a:solidFill>
            <a:srgbClr val="FFFFCC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Zmiana dochodów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przesunie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równolegle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linię budżetu konsumenta i przesunie punkt optymalny konsumpcji.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6" name="Łącznik prosty ze strzałką 5"/>
          <p:cNvCxnSpPr/>
          <p:nvPr/>
        </p:nvCxnSpPr>
        <p:spPr>
          <a:xfrm flipV="1">
            <a:off x="1043608" y="2132856"/>
            <a:ext cx="0" cy="36724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971600" y="5805264"/>
            <a:ext cx="554461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>
            <a:off x="1043608" y="4509120"/>
            <a:ext cx="1368152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>
            <a:off x="1043608" y="3789040"/>
            <a:ext cx="2232248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/>
          <p:cNvCxnSpPr/>
          <p:nvPr/>
        </p:nvCxnSpPr>
        <p:spPr>
          <a:xfrm>
            <a:off x="1043608" y="2996952"/>
            <a:ext cx="3096344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owolny kształt 15"/>
          <p:cNvSpPr/>
          <p:nvPr/>
        </p:nvSpPr>
        <p:spPr>
          <a:xfrm>
            <a:off x="1475656" y="4509120"/>
            <a:ext cx="952500" cy="902970"/>
          </a:xfrm>
          <a:custGeom>
            <a:avLst/>
            <a:gdLst>
              <a:gd name="connsiteX0" fmla="*/ 0 w 952500"/>
              <a:gd name="connsiteY0" fmla="*/ 0 h 902970"/>
              <a:gd name="connsiteX1" fmla="*/ 114300 w 952500"/>
              <a:gd name="connsiteY1" fmla="*/ 457200 h 902970"/>
              <a:gd name="connsiteX2" fmla="*/ 297180 w 952500"/>
              <a:gd name="connsiteY2" fmla="*/ 662940 h 902970"/>
              <a:gd name="connsiteX3" fmla="*/ 868680 w 952500"/>
              <a:gd name="connsiteY3" fmla="*/ 868680 h 902970"/>
              <a:gd name="connsiteX4" fmla="*/ 800100 w 952500"/>
              <a:gd name="connsiteY4" fmla="*/ 868680 h 902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2500" h="902970">
                <a:moveTo>
                  <a:pt x="0" y="0"/>
                </a:moveTo>
                <a:cubicBezTo>
                  <a:pt x="32385" y="173355"/>
                  <a:pt x="64770" y="346710"/>
                  <a:pt x="114300" y="457200"/>
                </a:cubicBezTo>
                <a:cubicBezTo>
                  <a:pt x="163830" y="567690"/>
                  <a:pt x="171450" y="594360"/>
                  <a:pt x="297180" y="662940"/>
                </a:cubicBezTo>
                <a:cubicBezTo>
                  <a:pt x="422910" y="731520"/>
                  <a:pt x="784860" y="834390"/>
                  <a:pt x="868680" y="868680"/>
                </a:cubicBezTo>
                <a:cubicBezTo>
                  <a:pt x="952500" y="902970"/>
                  <a:pt x="876300" y="885825"/>
                  <a:pt x="800100" y="868680"/>
                </a:cubicBezTo>
              </a:path>
            </a:pathLst>
          </a:cu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Dowolny kształt 16"/>
          <p:cNvSpPr/>
          <p:nvPr/>
        </p:nvSpPr>
        <p:spPr>
          <a:xfrm>
            <a:off x="1691640" y="3863340"/>
            <a:ext cx="1188720" cy="1143000"/>
          </a:xfrm>
          <a:custGeom>
            <a:avLst/>
            <a:gdLst>
              <a:gd name="connsiteX0" fmla="*/ 0 w 1188720"/>
              <a:gd name="connsiteY0" fmla="*/ 0 h 1143000"/>
              <a:gd name="connsiteX1" fmla="*/ 91440 w 1188720"/>
              <a:gd name="connsiteY1" fmla="*/ 411480 h 1143000"/>
              <a:gd name="connsiteX2" fmla="*/ 297180 w 1188720"/>
              <a:gd name="connsiteY2" fmla="*/ 777240 h 1143000"/>
              <a:gd name="connsiteX3" fmla="*/ 457200 w 1188720"/>
              <a:gd name="connsiteY3" fmla="*/ 960120 h 1143000"/>
              <a:gd name="connsiteX4" fmla="*/ 777240 w 1188720"/>
              <a:gd name="connsiteY4" fmla="*/ 1074420 h 1143000"/>
              <a:gd name="connsiteX5" fmla="*/ 1188720 w 1188720"/>
              <a:gd name="connsiteY5" fmla="*/ 1143000 h 1143000"/>
              <a:gd name="connsiteX6" fmla="*/ 1188720 w 1188720"/>
              <a:gd name="connsiteY6" fmla="*/ 114300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8720" h="1143000">
                <a:moveTo>
                  <a:pt x="0" y="0"/>
                </a:moveTo>
                <a:cubicBezTo>
                  <a:pt x="20955" y="140970"/>
                  <a:pt x="41910" y="281940"/>
                  <a:pt x="91440" y="411480"/>
                </a:cubicBezTo>
                <a:cubicBezTo>
                  <a:pt x="140970" y="541020"/>
                  <a:pt x="236220" y="685800"/>
                  <a:pt x="297180" y="777240"/>
                </a:cubicBezTo>
                <a:cubicBezTo>
                  <a:pt x="358140" y="868680"/>
                  <a:pt x="377190" y="910590"/>
                  <a:pt x="457200" y="960120"/>
                </a:cubicBezTo>
                <a:cubicBezTo>
                  <a:pt x="537210" y="1009650"/>
                  <a:pt x="655320" y="1043940"/>
                  <a:pt x="777240" y="1074420"/>
                </a:cubicBezTo>
                <a:cubicBezTo>
                  <a:pt x="899160" y="1104900"/>
                  <a:pt x="1188720" y="1143000"/>
                  <a:pt x="1188720" y="1143000"/>
                </a:cubicBezTo>
                <a:lnTo>
                  <a:pt x="1188720" y="1143000"/>
                </a:lnTo>
              </a:path>
            </a:pathLst>
          </a:cu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Dowolny kształt 17"/>
          <p:cNvSpPr/>
          <p:nvPr/>
        </p:nvSpPr>
        <p:spPr>
          <a:xfrm>
            <a:off x="1835696" y="2780928"/>
            <a:ext cx="1780808" cy="1909936"/>
          </a:xfrm>
          <a:custGeom>
            <a:avLst/>
            <a:gdLst>
              <a:gd name="connsiteX0" fmla="*/ 0 w 1805940"/>
              <a:gd name="connsiteY0" fmla="*/ 0 h 1805940"/>
              <a:gd name="connsiteX1" fmla="*/ 205740 w 1805940"/>
              <a:gd name="connsiteY1" fmla="*/ 800100 h 1805940"/>
              <a:gd name="connsiteX2" fmla="*/ 434340 w 1805940"/>
              <a:gd name="connsiteY2" fmla="*/ 1211580 h 1805940"/>
              <a:gd name="connsiteX3" fmla="*/ 777240 w 1805940"/>
              <a:gd name="connsiteY3" fmla="*/ 1600200 h 1805940"/>
              <a:gd name="connsiteX4" fmla="*/ 1211580 w 1805940"/>
              <a:gd name="connsiteY4" fmla="*/ 1737360 h 1805940"/>
              <a:gd name="connsiteX5" fmla="*/ 1805940 w 1805940"/>
              <a:gd name="connsiteY5" fmla="*/ 1805940 h 1805940"/>
              <a:gd name="connsiteX6" fmla="*/ 1805940 w 1805940"/>
              <a:gd name="connsiteY6" fmla="*/ 1805940 h 180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05940" h="1805940">
                <a:moveTo>
                  <a:pt x="0" y="0"/>
                </a:moveTo>
                <a:cubicBezTo>
                  <a:pt x="66675" y="299085"/>
                  <a:pt x="133350" y="598170"/>
                  <a:pt x="205740" y="800100"/>
                </a:cubicBezTo>
                <a:cubicBezTo>
                  <a:pt x="278130" y="1002030"/>
                  <a:pt x="339090" y="1078230"/>
                  <a:pt x="434340" y="1211580"/>
                </a:cubicBezTo>
                <a:cubicBezTo>
                  <a:pt x="529590" y="1344930"/>
                  <a:pt x="647700" y="1512570"/>
                  <a:pt x="777240" y="1600200"/>
                </a:cubicBezTo>
                <a:cubicBezTo>
                  <a:pt x="906780" y="1687830"/>
                  <a:pt x="1040130" y="1703070"/>
                  <a:pt x="1211580" y="1737360"/>
                </a:cubicBezTo>
                <a:cubicBezTo>
                  <a:pt x="1383030" y="1771650"/>
                  <a:pt x="1805940" y="1805940"/>
                  <a:pt x="1805940" y="1805940"/>
                </a:cubicBezTo>
                <a:lnTo>
                  <a:pt x="1805940" y="1805940"/>
                </a:lnTo>
              </a:path>
            </a:pathLst>
          </a:cu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ole tekstowe 18"/>
          <p:cNvSpPr txBox="1"/>
          <p:nvPr/>
        </p:nvSpPr>
        <p:spPr>
          <a:xfrm>
            <a:off x="683568" y="24208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Y</a:t>
            </a:r>
            <a:endParaRPr lang="pl-PL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6300192" y="6093296"/>
            <a:ext cx="261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X</a:t>
            </a:r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1403648" y="530120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E1</a:t>
            </a:r>
            <a:endParaRPr lang="pl-PL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1763688" y="47971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E2</a:t>
            </a:r>
            <a:endParaRPr lang="pl-PL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2267744" y="450912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E3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CustomShape 1"/>
          <p:cNvSpPr/>
          <p:nvPr/>
        </p:nvSpPr>
        <p:spPr>
          <a:xfrm>
            <a:off x="671400" y="557280"/>
            <a:ext cx="7802280" cy="1306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7" name="CustomShape 2"/>
          <p:cNvSpPr/>
          <p:nvPr/>
        </p:nvSpPr>
        <p:spPr>
          <a:xfrm>
            <a:off x="671400" y="1906560"/>
            <a:ext cx="7802280" cy="4319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417600" indent="-312480">
              <a:lnSpc>
                <a:spcPct val="91000"/>
              </a:lnSpc>
              <a:buClr>
                <a:srgbClr val="0E594D"/>
              </a:buClr>
              <a:buSzPct val="45000"/>
              <a:buFont typeface="Wingdings" charset="2"/>
              <a:buChar char=""/>
            </a:pP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Krzywa cena-konsumpcja ( ścieżka ekspansji cenowej) łączy kolejne punkty równowagi konsumenta w sytuacji, gdy zmienia się cena jednego z dóbr, nie zmieniają się ceny dóbr pozostałych i nie zmieniają się preferencje i dochód konsumenta.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olny kształt 1"/>
          <p:cNvSpPr/>
          <p:nvPr/>
        </p:nvSpPr>
        <p:spPr>
          <a:xfrm>
            <a:off x="746280" y="5664239"/>
            <a:ext cx="2835000" cy="55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x    </a:t>
            </a:r>
          </a:p>
        </p:txBody>
      </p:sp>
      <p:sp>
        <p:nvSpPr>
          <p:cNvPr id="3" name="Dowolny kształt 2"/>
          <p:cNvSpPr/>
          <p:nvPr/>
        </p:nvSpPr>
        <p:spPr>
          <a:xfrm>
            <a:off x="5419800" y="5664239"/>
            <a:ext cx="2835360" cy="55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x    </a:t>
            </a:r>
          </a:p>
        </p:txBody>
      </p:sp>
      <p:sp>
        <p:nvSpPr>
          <p:cNvPr id="6" name="Łącznik prosty 5"/>
          <p:cNvSpPr/>
          <p:nvPr/>
        </p:nvSpPr>
        <p:spPr>
          <a:xfrm>
            <a:off x="1066680" y="990719"/>
            <a:ext cx="0" cy="220968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7" name="Łącznik prosty 6"/>
          <p:cNvSpPr/>
          <p:nvPr/>
        </p:nvSpPr>
        <p:spPr>
          <a:xfrm flipH="1">
            <a:off x="1066680" y="3200400"/>
            <a:ext cx="236232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Łącznik prosty 7"/>
          <p:cNvSpPr/>
          <p:nvPr/>
        </p:nvSpPr>
        <p:spPr>
          <a:xfrm>
            <a:off x="1066680" y="3505319"/>
            <a:ext cx="0" cy="220968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9" name="Łącznik prosty 8"/>
          <p:cNvSpPr/>
          <p:nvPr/>
        </p:nvSpPr>
        <p:spPr>
          <a:xfrm>
            <a:off x="5715000" y="990719"/>
            <a:ext cx="0" cy="220968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 flipH="1">
            <a:off x="5715000" y="3200400"/>
            <a:ext cx="236232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 flipH="1">
            <a:off x="1066680" y="5715000"/>
            <a:ext cx="236232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Dowolny kształt 11"/>
          <p:cNvSpPr/>
          <p:nvPr/>
        </p:nvSpPr>
        <p:spPr>
          <a:xfrm>
            <a:off x="289080" y="228600"/>
            <a:ext cx="8603400" cy="6485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Wzrost  ceny  dobra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 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a  położenie  punktu  równowagi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</a:t>
            </a:r>
            <a:r>
              <a:rPr lang="pl-PL" b="1" dirty="0" err="1" smtClean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X,Y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- oba dobra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normalne, substytucyjne)</a:t>
            </a:r>
          </a:p>
        </p:txBody>
      </p:sp>
      <p:sp>
        <p:nvSpPr>
          <p:cNvPr id="13" name="Łącznik prosty 12"/>
          <p:cNvSpPr/>
          <p:nvPr/>
        </p:nvSpPr>
        <p:spPr>
          <a:xfrm>
            <a:off x="5715000" y="3505319"/>
            <a:ext cx="0" cy="220968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 flipH="1">
            <a:off x="5715000" y="5715000"/>
            <a:ext cx="236232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Dowolny kształt 14"/>
          <p:cNvSpPr/>
          <p:nvPr/>
        </p:nvSpPr>
        <p:spPr>
          <a:xfrm>
            <a:off x="669960" y="838080"/>
            <a:ext cx="853919" cy="793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                        </a:t>
            </a: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</a:t>
            </a:r>
          </a:p>
        </p:txBody>
      </p:sp>
      <p:sp>
        <p:nvSpPr>
          <p:cNvPr id="16" name="Dowolny kształt 15"/>
          <p:cNvSpPr/>
          <p:nvPr/>
        </p:nvSpPr>
        <p:spPr>
          <a:xfrm>
            <a:off x="3048120" y="2346480"/>
            <a:ext cx="457200" cy="6141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u</a:t>
            </a:r>
            <a:r>
              <a:rPr lang="pl-PL" sz="16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</a:t>
            </a:r>
          </a:p>
        </p:txBody>
      </p:sp>
      <p:sp>
        <p:nvSpPr>
          <p:cNvPr id="17" name="Dowolny kształt 16"/>
          <p:cNvSpPr/>
          <p:nvPr/>
        </p:nvSpPr>
        <p:spPr>
          <a:xfrm>
            <a:off x="898559" y="3168720"/>
            <a:ext cx="3063959" cy="55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		           x                                             </a:t>
            </a: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</a:t>
            </a:r>
          </a:p>
        </p:txBody>
      </p:sp>
      <p:sp>
        <p:nvSpPr>
          <p:cNvPr id="18" name="Dowolny kształt 17"/>
          <p:cNvSpPr/>
          <p:nvPr/>
        </p:nvSpPr>
        <p:spPr>
          <a:xfrm>
            <a:off x="746280" y="3371760"/>
            <a:ext cx="161604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    </a:t>
            </a:r>
          </a:p>
        </p:txBody>
      </p:sp>
      <p:sp>
        <p:nvSpPr>
          <p:cNvPr id="19" name="Dowolny kształt 18"/>
          <p:cNvSpPr/>
          <p:nvPr/>
        </p:nvSpPr>
        <p:spPr>
          <a:xfrm>
            <a:off x="5565600" y="3181320"/>
            <a:ext cx="3063959" cy="550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x                                             </a:t>
            </a: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</a:t>
            </a:r>
          </a:p>
        </p:txBody>
      </p:sp>
      <p:sp>
        <p:nvSpPr>
          <p:cNvPr id="20" name="Dowolny kształt 19"/>
          <p:cNvSpPr/>
          <p:nvPr/>
        </p:nvSpPr>
        <p:spPr>
          <a:xfrm>
            <a:off x="5299200" y="838080"/>
            <a:ext cx="853919" cy="793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                        </a:t>
            </a: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</a:t>
            </a:r>
          </a:p>
        </p:txBody>
      </p:sp>
      <p:sp>
        <p:nvSpPr>
          <p:cNvPr id="21" name="Dowolny kształt 20"/>
          <p:cNvSpPr/>
          <p:nvPr/>
        </p:nvSpPr>
        <p:spPr>
          <a:xfrm>
            <a:off x="5394240" y="3371760"/>
            <a:ext cx="161604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    </a:t>
            </a:r>
          </a:p>
        </p:txBody>
      </p:sp>
      <p:grpSp>
        <p:nvGrpSpPr>
          <p:cNvPr id="26" name="Grupa 25"/>
          <p:cNvGrpSpPr/>
          <p:nvPr/>
        </p:nvGrpSpPr>
        <p:grpSpPr>
          <a:xfrm>
            <a:off x="1076400" y="3870360"/>
            <a:ext cx="1971719" cy="1828800"/>
            <a:chOff x="1076400" y="3870360"/>
            <a:chExt cx="1971719" cy="1828800"/>
          </a:xfrm>
        </p:grpSpPr>
        <p:sp>
          <p:nvSpPr>
            <p:cNvPr id="27" name="Dowolny kształt 26"/>
            <p:cNvSpPr/>
            <p:nvPr/>
          </p:nvSpPr>
          <p:spPr>
            <a:xfrm>
              <a:off x="2603520" y="5229360"/>
              <a:ext cx="444599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    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28" name="Łącznik prosty 27"/>
            <p:cNvSpPr/>
            <p:nvPr/>
          </p:nvSpPr>
          <p:spPr>
            <a:xfrm>
              <a:off x="1076400" y="3870360"/>
              <a:ext cx="1828800" cy="18288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29" name="Grupa 28"/>
          <p:cNvGrpSpPr/>
          <p:nvPr/>
        </p:nvGrpSpPr>
        <p:grpSpPr>
          <a:xfrm>
            <a:off x="1609560" y="2870280"/>
            <a:ext cx="2464560" cy="4303800"/>
            <a:chOff x="1609560" y="2870280"/>
            <a:chExt cx="2464560" cy="4303800"/>
          </a:xfrm>
        </p:grpSpPr>
        <p:sp>
          <p:nvSpPr>
            <p:cNvPr id="30" name="Dowolny kształt 29"/>
            <p:cNvSpPr/>
            <p:nvPr/>
          </p:nvSpPr>
          <p:spPr>
            <a:xfrm>
              <a:off x="3029040" y="4919760"/>
              <a:ext cx="414360" cy="22543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                                    </a:t>
              </a:r>
            </a:p>
          </p:txBody>
        </p:sp>
        <p:sp>
          <p:nvSpPr>
            <p:cNvPr id="31" name="Dowolny kształt 30"/>
            <p:cNvSpPr/>
            <p:nvPr/>
          </p:nvSpPr>
          <p:spPr>
            <a:xfrm rot="10800000">
              <a:off x="1609560" y="2870280"/>
              <a:ext cx="2464560" cy="2201760"/>
            </a:xfrm>
            <a:custGeom>
              <a:avLst>
                <a:gd name="f0" fmla="val 20820000"/>
                <a:gd name="f1" fmla="val 57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8297 f16 1"/>
                <a:gd name="f25" fmla="*/ 21599 f16 1"/>
                <a:gd name="f26" fmla="*/ 11976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32" name="Grupa 31"/>
          <p:cNvGrpSpPr/>
          <p:nvPr/>
        </p:nvGrpSpPr>
        <p:grpSpPr>
          <a:xfrm>
            <a:off x="5715000" y="1352520"/>
            <a:ext cx="914400" cy="1828800"/>
            <a:chOff x="5715000" y="1352520"/>
            <a:chExt cx="914400" cy="1828800"/>
          </a:xfrm>
        </p:grpSpPr>
        <p:sp>
          <p:nvSpPr>
            <p:cNvPr id="33" name="Dowolny kształt 32"/>
            <p:cNvSpPr/>
            <p:nvPr/>
          </p:nvSpPr>
          <p:spPr>
            <a:xfrm>
              <a:off x="5972039" y="2438280"/>
              <a:ext cx="609840" cy="34073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6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r>
                <a:rPr lang="pl-PL" sz="1600" b="0" i="0" u="none" strike="noStrike" cap="none" baseline="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</a:t>
              </a:r>
              <a:endParaRPr lang="pl-PL" sz="16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34" name="Łącznik prosty 33"/>
            <p:cNvSpPr/>
            <p:nvPr/>
          </p:nvSpPr>
          <p:spPr>
            <a:xfrm>
              <a:off x="5715000" y="1352520"/>
              <a:ext cx="914400" cy="18288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35" name="Dowolny kształt 34"/>
          <p:cNvSpPr/>
          <p:nvPr/>
        </p:nvSpPr>
        <p:spPr>
          <a:xfrm>
            <a:off x="6629040" y="2781360"/>
            <a:ext cx="304560" cy="304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47" h="847" fill="none">
                <a:moveTo>
                  <a:pt x="847" y="0"/>
                </a:moveTo>
                <a:lnTo>
                  <a:pt x="0" y="847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36" name="Grupa 35"/>
          <p:cNvGrpSpPr/>
          <p:nvPr/>
        </p:nvGrpSpPr>
        <p:grpSpPr>
          <a:xfrm>
            <a:off x="5711760" y="3870360"/>
            <a:ext cx="1971719" cy="1828800"/>
            <a:chOff x="5711760" y="3870360"/>
            <a:chExt cx="1971719" cy="1828800"/>
          </a:xfrm>
        </p:grpSpPr>
        <p:sp>
          <p:nvSpPr>
            <p:cNvPr id="37" name="Dowolny kształt 36"/>
            <p:cNvSpPr/>
            <p:nvPr/>
          </p:nvSpPr>
          <p:spPr>
            <a:xfrm>
              <a:off x="7238880" y="5229360"/>
              <a:ext cx="444599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    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38" name="Łącznik prosty 37"/>
            <p:cNvSpPr/>
            <p:nvPr/>
          </p:nvSpPr>
          <p:spPr>
            <a:xfrm>
              <a:off x="5711760" y="3870360"/>
              <a:ext cx="1828799" cy="18288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39" name="Grupa 38"/>
          <p:cNvGrpSpPr/>
          <p:nvPr/>
        </p:nvGrpSpPr>
        <p:grpSpPr>
          <a:xfrm>
            <a:off x="5319720" y="4433760"/>
            <a:ext cx="1509840" cy="3627000"/>
            <a:chOff x="5319720" y="4433760"/>
            <a:chExt cx="1509840" cy="3627000"/>
          </a:xfrm>
        </p:grpSpPr>
        <p:sp>
          <p:nvSpPr>
            <p:cNvPr id="40" name="Dowolny kształt 39"/>
            <p:cNvSpPr/>
            <p:nvPr/>
          </p:nvSpPr>
          <p:spPr>
            <a:xfrm>
              <a:off x="6472079" y="443376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41" name="Dowolny kształt 40"/>
            <p:cNvSpPr/>
            <p:nvPr/>
          </p:nvSpPr>
          <p:spPr>
            <a:xfrm>
              <a:off x="6337440" y="5641920"/>
              <a:ext cx="453959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x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</a:p>
          </p:txBody>
        </p:sp>
        <p:sp>
          <p:nvSpPr>
            <p:cNvPr id="42" name="Dowolny kształt 41"/>
            <p:cNvSpPr/>
            <p:nvPr/>
          </p:nvSpPr>
          <p:spPr>
            <a:xfrm>
              <a:off x="6556320" y="5786280"/>
              <a:ext cx="273240" cy="22744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                               </a:t>
              </a:r>
            </a:p>
          </p:txBody>
        </p:sp>
        <p:sp>
          <p:nvSpPr>
            <p:cNvPr id="43" name="Dowolny kształt 42"/>
            <p:cNvSpPr/>
            <p:nvPr/>
          </p:nvSpPr>
          <p:spPr>
            <a:xfrm>
              <a:off x="5478479" y="4719600"/>
              <a:ext cx="23184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44" name="Dowolny kształt 43"/>
            <p:cNvSpPr/>
            <p:nvPr/>
          </p:nvSpPr>
          <p:spPr>
            <a:xfrm>
              <a:off x="5319720" y="4568760"/>
              <a:ext cx="34920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y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</a:p>
          </p:txBody>
        </p:sp>
        <p:sp>
          <p:nvSpPr>
            <p:cNvPr id="45" name="Łącznik prosty 44"/>
            <p:cNvSpPr/>
            <p:nvPr/>
          </p:nvSpPr>
          <p:spPr>
            <a:xfrm>
              <a:off x="6540480" y="4721400"/>
              <a:ext cx="0" cy="9712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6" name="Łącznik prosty 45"/>
            <p:cNvSpPr/>
            <p:nvPr/>
          </p:nvSpPr>
          <p:spPr>
            <a:xfrm>
              <a:off x="5707080" y="4718160"/>
              <a:ext cx="844560" cy="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47" name="Grupa 46"/>
          <p:cNvGrpSpPr/>
          <p:nvPr/>
        </p:nvGrpSpPr>
        <p:grpSpPr>
          <a:xfrm>
            <a:off x="1063799" y="3876840"/>
            <a:ext cx="961921" cy="1828800"/>
            <a:chOff x="1063799" y="3876840"/>
            <a:chExt cx="961921" cy="1828800"/>
          </a:xfrm>
        </p:grpSpPr>
        <p:sp>
          <p:nvSpPr>
            <p:cNvPr id="48" name="Łącznik prosty 47"/>
            <p:cNvSpPr/>
            <p:nvPr/>
          </p:nvSpPr>
          <p:spPr>
            <a:xfrm>
              <a:off x="1063799" y="3876840"/>
              <a:ext cx="914401" cy="18288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9" name="Dowolny kształt 48"/>
            <p:cNvSpPr/>
            <p:nvPr/>
          </p:nvSpPr>
          <p:spPr>
            <a:xfrm>
              <a:off x="1505160" y="5286240"/>
              <a:ext cx="52056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    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50" name="Grupa 49"/>
          <p:cNvGrpSpPr/>
          <p:nvPr/>
        </p:nvGrpSpPr>
        <p:grpSpPr>
          <a:xfrm>
            <a:off x="1274370" y="2264811"/>
            <a:ext cx="2742480" cy="4538468"/>
            <a:chOff x="1274370" y="2264811"/>
            <a:chExt cx="2742480" cy="4538468"/>
          </a:xfrm>
        </p:grpSpPr>
        <p:sp>
          <p:nvSpPr>
            <p:cNvPr id="51" name="Dowolny kształt 50"/>
            <p:cNvSpPr/>
            <p:nvPr/>
          </p:nvSpPr>
          <p:spPr>
            <a:xfrm>
              <a:off x="2958840" y="5372280"/>
              <a:ext cx="409320" cy="143099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   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              </a:t>
              </a:r>
            </a:p>
          </p:txBody>
        </p:sp>
        <p:sp>
          <p:nvSpPr>
            <p:cNvPr id="52" name="Dowolny kształt 51"/>
            <p:cNvSpPr/>
            <p:nvPr/>
          </p:nvSpPr>
          <p:spPr>
            <a:xfrm rot="9740400">
              <a:off x="1274370" y="2264811"/>
              <a:ext cx="2742480" cy="3385800"/>
            </a:xfrm>
            <a:custGeom>
              <a:avLst>
                <a:gd name="f0" fmla="val 240000"/>
                <a:gd name="f1" fmla="val 67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799 f16 1"/>
                <a:gd name="f25" fmla="*/ 21599 f16 1"/>
                <a:gd name="f26" fmla="*/ 14916 f17 1"/>
                <a:gd name="f27" fmla="*/ 27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53" name="Grupa 52"/>
          <p:cNvGrpSpPr/>
          <p:nvPr/>
        </p:nvGrpSpPr>
        <p:grpSpPr>
          <a:xfrm>
            <a:off x="681120" y="4259160"/>
            <a:ext cx="1449360" cy="3559319"/>
            <a:chOff x="681120" y="4259160"/>
            <a:chExt cx="1449360" cy="3559319"/>
          </a:xfrm>
        </p:grpSpPr>
        <p:sp>
          <p:nvSpPr>
            <p:cNvPr id="54" name="Łącznik prosty 53"/>
            <p:cNvSpPr/>
            <p:nvPr/>
          </p:nvSpPr>
          <p:spPr>
            <a:xfrm flipH="1">
              <a:off x="1402920" y="4549679"/>
              <a:ext cx="3240" cy="117468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5" name="Łącznik prosty 54"/>
            <p:cNvSpPr/>
            <p:nvPr/>
          </p:nvSpPr>
          <p:spPr>
            <a:xfrm>
              <a:off x="1081080" y="4548239"/>
              <a:ext cx="306359" cy="14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56" name="Grupa 55"/>
            <p:cNvGrpSpPr/>
            <p:nvPr/>
          </p:nvGrpSpPr>
          <p:grpSpPr>
            <a:xfrm>
              <a:off x="681120" y="4259160"/>
              <a:ext cx="390599" cy="487080"/>
              <a:chOff x="681120" y="4259160"/>
              <a:chExt cx="390599" cy="487080"/>
            </a:xfrm>
          </p:grpSpPr>
          <p:sp>
            <p:nvSpPr>
              <p:cNvPr id="57" name="Dowolny kształt 56"/>
              <p:cNvSpPr/>
              <p:nvPr/>
            </p:nvSpPr>
            <p:spPr>
              <a:xfrm>
                <a:off x="839879" y="4410000"/>
                <a:ext cx="23184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sp>
            <p:nvSpPr>
              <p:cNvPr id="58" name="Dowolny kształt 57"/>
              <p:cNvSpPr/>
              <p:nvPr/>
            </p:nvSpPr>
            <p:spPr>
              <a:xfrm>
                <a:off x="681120" y="4259160"/>
                <a:ext cx="3492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  <p:grpSp>
          <p:nvGrpSpPr>
            <p:cNvPr id="59" name="Grupa 58"/>
            <p:cNvGrpSpPr/>
            <p:nvPr/>
          </p:nvGrpSpPr>
          <p:grpSpPr>
            <a:xfrm>
              <a:off x="1184400" y="5641920"/>
              <a:ext cx="492120" cy="2176559"/>
              <a:chOff x="1184400" y="5641920"/>
              <a:chExt cx="492120" cy="2176559"/>
            </a:xfrm>
          </p:grpSpPr>
          <p:sp>
            <p:nvSpPr>
              <p:cNvPr id="60" name="Dowolny kształt 59"/>
              <p:cNvSpPr/>
              <p:nvPr/>
            </p:nvSpPr>
            <p:spPr>
              <a:xfrm>
                <a:off x="1184400" y="5641920"/>
                <a:ext cx="453959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61" name="Dowolny kształt 60"/>
              <p:cNvSpPr/>
              <p:nvPr/>
            </p:nvSpPr>
            <p:spPr>
              <a:xfrm>
                <a:off x="1403280" y="5786280"/>
                <a:ext cx="273240" cy="2032199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                              </a:t>
                </a:r>
              </a:p>
            </p:txBody>
          </p:sp>
        </p:grpSp>
        <p:sp>
          <p:nvSpPr>
            <p:cNvPr id="62" name="Dowolny kształt 61"/>
            <p:cNvSpPr/>
            <p:nvPr/>
          </p:nvSpPr>
          <p:spPr>
            <a:xfrm>
              <a:off x="1317600" y="4332240"/>
              <a:ext cx="8128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       </a:t>
              </a:r>
            </a:p>
          </p:txBody>
        </p:sp>
      </p:grpSp>
      <p:sp>
        <p:nvSpPr>
          <p:cNvPr id="63" name="Dowolny kształt 62"/>
          <p:cNvSpPr/>
          <p:nvPr/>
        </p:nvSpPr>
        <p:spPr>
          <a:xfrm>
            <a:off x="1523880" y="5823000"/>
            <a:ext cx="25380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06" fill="none">
                <a:moveTo>
                  <a:pt x="706" y="0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64" name="Dowolny kształt 63"/>
          <p:cNvSpPr/>
          <p:nvPr/>
        </p:nvSpPr>
        <p:spPr>
          <a:xfrm>
            <a:off x="711360" y="4438440"/>
            <a:ext cx="0" cy="25344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705" fill="none">
                <a:moveTo>
                  <a:pt x="0" y="705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65" name="Grupa 64"/>
          <p:cNvGrpSpPr/>
          <p:nvPr/>
        </p:nvGrpSpPr>
        <p:grpSpPr>
          <a:xfrm>
            <a:off x="6629400" y="3870360"/>
            <a:ext cx="1878119" cy="762120"/>
            <a:chOff x="6629400" y="3870360"/>
            <a:chExt cx="1878119" cy="762120"/>
          </a:xfrm>
        </p:grpSpPr>
        <p:sp>
          <p:nvSpPr>
            <p:cNvPr id="66" name="Dowolny kształt 65"/>
            <p:cNvSpPr/>
            <p:nvPr/>
          </p:nvSpPr>
          <p:spPr>
            <a:xfrm>
              <a:off x="6629400" y="3870360"/>
              <a:ext cx="1878119" cy="507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Ścieżka  wzrostu</a:t>
              </a:r>
            </a:p>
            <a:p>
              <a:pPr marL="0" marR="0" lvl="0" indent="0" algn="l" rtl="0" hangingPunct="0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 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ceny</a:t>
              </a:r>
            </a:p>
          </p:txBody>
        </p:sp>
        <p:sp>
          <p:nvSpPr>
            <p:cNvPr id="67" name="Łącznik prosty 66"/>
            <p:cNvSpPr/>
            <p:nvPr/>
          </p:nvSpPr>
          <p:spPr>
            <a:xfrm flipV="1">
              <a:off x="6858000" y="4251600"/>
              <a:ext cx="304920" cy="3808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68" name="Grupa 67"/>
          <p:cNvGrpSpPr/>
          <p:nvPr/>
        </p:nvGrpSpPr>
        <p:grpSpPr>
          <a:xfrm>
            <a:off x="6245280" y="2870280"/>
            <a:ext cx="2463840" cy="4303800"/>
            <a:chOff x="6245280" y="2870280"/>
            <a:chExt cx="2463840" cy="4303800"/>
          </a:xfrm>
        </p:grpSpPr>
        <p:sp>
          <p:nvSpPr>
            <p:cNvPr id="69" name="Dowolny kształt 68"/>
            <p:cNvSpPr/>
            <p:nvPr/>
          </p:nvSpPr>
          <p:spPr>
            <a:xfrm>
              <a:off x="7664400" y="4919760"/>
              <a:ext cx="414000" cy="22543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                                    </a:t>
              </a:r>
            </a:p>
          </p:txBody>
        </p:sp>
        <p:sp>
          <p:nvSpPr>
            <p:cNvPr id="70" name="Dowolny kształt 69"/>
            <p:cNvSpPr/>
            <p:nvPr/>
          </p:nvSpPr>
          <p:spPr>
            <a:xfrm rot="10800000">
              <a:off x="6245280" y="2870280"/>
              <a:ext cx="2463840" cy="2201760"/>
            </a:xfrm>
            <a:custGeom>
              <a:avLst>
                <a:gd name="f0" fmla="val 20820000"/>
                <a:gd name="f1" fmla="val 57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8297 f16 1"/>
                <a:gd name="f25" fmla="*/ 21599 f16 1"/>
                <a:gd name="f26" fmla="*/ 11976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71" name="Grupa 70"/>
          <p:cNvGrpSpPr/>
          <p:nvPr/>
        </p:nvGrpSpPr>
        <p:grpSpPr>
          <a:xfrm>
            <a:off x="5335560" y="2264560"/>
            <a:ext cx="3336827" cy="5553919"/>
            <a:chOff x="5335560" y="2264560"/>
            <a:chExt cx="3336827" cy="5553919"/>
          </a:xfrm>
        </p:grpSpPr>
        <p:grpSp>
          <p:nvGrpSpPr>
            <p:cNvPr id="72" name="Grupa 71"/>
            <p:cNvGrpSpPr/>
            <p:nvPr/>
          </p:nvGrpSpPr>
          <p:grpSpPr>
            <a:xfrm>
              <a:off x="5718240" y="3876840"/>
              <a:ext cx="961920" cy="1828800"/>
              <a:chOff x="5718240" y="3876840"/>
              <a:chExt cx="961920" cy="1828800"/>
            </a:xfrm>
          </p:grpSpPr>
          <p:sp>
            <p:nvSpPr>
              <p:cNvPr id="73" name="Łącznik prosty 72"/>
              <p:cNvSpPr/>
              <p:nvPr/>
            </p:nvSpPr>
            <p:spPr>
              <a:xfrm>
                <a:off x="5718240" y="3876840"/>
                <a:ext cx="914400" cy="182880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74" name="Dowolny kształt 73"/>
              <p:cNvSpPr/>
              <p:nvPr/>
            </p:nvSpPr>
            <p:spPr>
              <a:xfrm>
                <a:off x="6159600" y="5286240"/>
                <a:ext cx="52056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    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75" name="Grupa 74"/>
            <p:cNvGrpSpPr/>
            <p:nvPr/>
          </p:nvGrpSpPr>
          <p:grpSpPr>
            <a:xfrm>
              <a:off x="5929188" y="2264560"/>
              <a:ext cx="2743199" cy="4538719"/>
              <a:chOff x="5929188" y="2264560"/>
              <a:chExt cx="2743199" cy="4538719"/>
            </a:xfrm>
          </p:grpSpPr>
          <p:sp>
            <p:nvSpPr>
              <p:cNvPr id="76" name="Dowolny kształt 75"/>
              <p:cNvSpPr/>
              <p:nvPr/>
            </p:nvSpPr>
            <p:spPr>
              <a:xfrm>
                <a:off x="7613640" y="5372280"/>
                <a:ext cx="409680" cy="1430999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   </a:t>
                </a: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               </a:t>
                </a:r>
              </a:p>
            </p:txBody>
          </p:sp>
          <p:sp>
            <p:nvSpPr>
              <p:cNvPr id="77" name="Dowolny kształt 76"/>
              <p:cNvSpPr/>
              <p:nvPr/>
            </p:nvSpPr>
            <p:spPr>
              <a:xfrm rot="9740400">
                <a:off x="5929188" y="2264560"/>
                <a:ext cx="2743199" cy="3385800"/>
              </a:xfrm>
              <a:custGeom>
                <a:avLst>
                  <a:gd name="f0" fmla="val 240000"/>
                  <a:gd name="f1" fmla="val 672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10799 f16 1"/>
                  <a:gd name="f25" fmla="*/ 21599 f16 1"/>
                  <a:gd name="f26" fmla="*/ 14916 f17 1"/>
                  <a:gd name="f27" fmla="*/ 27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78" name="Grupa 77"/>
            <p:cNvGrpSpPr/>
            <p:nvPr/>
          </p:nvGrpSpPr>
          <p:grpSpPr>
            <a:xfrm>
              <a:off x="5335560" y="4259160"/>
              <a:ext cx="1449359" cy="3559319"/>
              <a:chOff x="5335560" y="4259160"/>
              <a:chExt cx="1449359" cy="3559319"/>
            </a:xfrm>
          </p:grpSpPr>
          <p:sp>
            <p:nvSpPr>
              <p:cNvPr id="79" name="Łącznik prosty 78"/>
              <p:cNvSpPr/>
              <p:nvPr/>
            </p:nvSpPr>
            <p:spPr>
              <a:xfrm>
                <a:off x="6060960" y="4549679"/>
                <a:ext cx="1800" cy="117468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80" name="Łącznik prosty 79"/>
              <p:cNvSpPr/>
              <p:nvPr/>
            </p:nvSpPr>
            <p:spPr>
              <a:xfrm>
                <a:off x="5707080" y="4543559"/>
                <a:ext cx="349200" cy="612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81" name="Grupa 80"/>
              <p:cNvGrpSpPr/>
              <p:nvPr/>
            </p:nvGrpSpPr>
            <p:grpSpPr>
              <a:xfrm>
                <a:off x="5335560" y="4259160"/>
                <a:ext cx="390600" cy="487080"/>
                <a:chOff x="5335560" y="4259160"/>
                <a:chExt cx="390600" cy="487080"/>
              </a:xfrm>
            </p:grpSpPr>
            <p:sp>
              <p:nvSpPr>
                <p:cNvPr id="82" name="Dowolny kształt 81"/>
                <p:cNvSpPr/>
                <p:nvPr/>
              </p:nvSpPr>
              <p:spPr>
                <a:xfrm>
                  <a:off x="5494320" y="4410000"/>
                  <a:ext cx="23184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  <p:sp>
              <p:nvSpPr>
                <p:cNvPr id="83" name="Dowolny kształt 82"/>
                <p:cNvSpPr/>
                <p:nvPr/>
              </p:nvSpPr>
              <p:spPr>
                <a:xfrm>
                  <a:off x="5335560" y="4259160"/>
                  <a:ext cx="3492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</p:grpSp>
          <p:grpSp>
            <p:nvGrpSpPr>
              <p:cNvPr id="84" name="Grupa 83"/>
              <p:cNvGrpSpPr/>
              <p:nvPr/>
            </p:nvGrpSpPr>
            <p:grpSpPr>
              <a:xfrm>
                <a:off x="5838840" y="5641920"/>
                <a:ext cx="492120" cy="2176559"/>
                <a:chOff x="5838840" y="5641920"/>
                <a:chExt cx="492120" cy="2176559"/>
              </a:xfrm>
            </p:grpSpPr>
            <p:sp>
              <p:nvSpPr>
                <p:cNvPr id="85" name="Dowolny kształt 84"/>
                <p:cNvSpPr/>
                <p:nvPr/>
              </p:nvSpPr>
              <p:spPr>
                <a:xfrm>
                  <a:off x="5838840" y="5641920"/>
                  <a:ext cx="453959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86" name="Dowolny kształt 85"/>
                <p:cNvSpPr/>
                <p:nvPr/>
              </p:nvSpPr>
              <p:spPr>
                <a:xfrm>
                  <a:off x="6058080" y="5786280"/>
                  <a:ext cx="272880" cy="2032199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                              </a:t>
                  </a:r>
                </a:p>
              </p:txBody>
            </p:sp>
          </p:grpSp>
          <p:sp>
            <p:nvSpPr>
              <p:cNvPr id="87" name="Dowolny kształt 86"/>
              <p:cNvSpPr/>
              <p:nvPr/>
            </p:nvSpPr>
            <p:spPr>
              <a:xfrm>
                <a:off x="5972039" y="4332240"/>
                <a:ext cx="8128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       </a:t>
                </a:r>
              </a:p>
            </p:txBody>
          </p:sp>
        </p:grpSp>
      </p:grpSp>
      <p:sp>
        <p:nvSpPr>
          <p:cNvPr id="88" name="Dowolny kształt 87"/>
          <p:cNvSpPr/>
          <p:nvPr/>
        </p:nvSpPr>
        <p:spPr>
          <a:xfrm rot="10407600">
            <a:off x="5797084" y="3375598"/>
            <a:ext cx="2132640" cy="1360800"/>
          </a:xfrm>
          <a:custGeom>
            <a:avLst>
              <a:gd name="f0" fmla="val 180000"/>
              <a:gd name="f1" fmla="val 51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799 f16 1"/>
              <a:gd name="f25" fmla="*/ 21571 f16 1"/>
              <a:gd name="f26" fmla="*/ 10799 f17 1"/>
              <a:gd name="f27" fmla="*/ 15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3816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89" name="Grupa 88"/>
          <p:cNvGrpSpPr/>
          <p:nvPr/>
        </p:nvGrpSpPr>
        <p:grpSpPr>
          <a:xfrm>
            <a:off x="684359" y="4491000"/>
            <a:ext cx="1576441" cy="3569760"/>
            <a:chOff x="684359" y="4491000"/>
            <a:chExt cx="1576441" cy="3569760"/>
          </a:xfrm>
        </p:grpSpPr>
        <p:grpSp>
          <p:nvGrpSpPr>
            <p:cNvPr id="90" name="Grupa 89"/>
            <p:cNvGrpSpPr/>
            <p:nvPr/>
          </p:nvGrpSpPr>
          <p:grpSpPr>
            <a:xfrm>
              <a:off x="1701719" y="5641920"/>
              <a:ext cx="492121" cy="2418840"/>
              <a:chOff x="1701719" y="5641920"/>
              <a:chExt cx="492121" cy="2418840"/>
            </a:xfrm>
          </p:grpSpPr>
          <p:sp>
            <p:nvSpPr>
              <p:cNvPr id="91" name="Dowolny kształt 90"/>
              <p:cNvSpPr/>
              <p:nvPr/>
            </p:nvSpPr>
            <p:spPr>
              <a:xfrm>
                <a:off x="1701719" y="5641920"/>
                <a:ext cx="453959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92" name="Dowolny kształt 91"/>
              <p:cNvSpPr/>
              <p:nvPr/>
            </p:nvSpPr>
            <p:spPr>
              <a:xfrm>
                <a:off x="1920960" y="5786280"/>
                <a:ext cx="272880" cy="227448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                               </a:t>
                </a:r>
              </a:p>
            </p:txBody>
          </p:sp>
        </p:grpSp>
        <p:grpSp>
          <p:nvGrpSpPr>
            <p:cNvPr id="93" name="Grupa 92"/>
            <p:cNvGrpSpPr/>
            <p:nvPr/>
          </p:nvGrpSpPr>
          <p:grpSpPr>
            <a:xfrm>
              <a:off x="684359" y="4491000"/>
              <a:ext cx="1576441" cy="1201680"/>
              <a:chOff x="684359" y="4491000"/>
              <a:chExt cx="1576441" cy="1201680"/>
            </a:xfrm>
          </p:grpSpPr>
          <p:sp>
            <p:nvSpPr>
              <p:cNvPr id="94" name="Dowolny kształt 93"/>
              <p:cNvSpPr/>
              <p:nvPr/>
            </p:nvSpPr>
            <p:spPr>
              <a:xfrm>
                <a:off x="1903320" y="449100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sp>
            <p:nvSpPr>
              <p:cNvPr id="95" name="Dowolny kształt 94"/>
              <p:cNvSpPr/>
              <p:nvPr/>
            </p:nvSpPr>
            <p:spPr>
              <a:xfrm>
                <a:off x="843119" y="4719600"/>
                <a:ext cx="231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sp>
            <p:nvSpPr>
              <p:cNvPr id="96" name="Dowolny kształt 95"/>
              <p:cNvSpPr/>
              <p:nvPr/>
            </p:nvSpPr>
            <p:spPr>
              <a:xfrm>
                <a:off x="684359" y="4568760"/>
                <a:ext cx="3492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97" name="Łącznik prosty 96"/>
              <p:cNvSpPr/>
              <p:nvPr/>
            </p:nvSpPr>
            <p:spPr>
              <a:xfrm>
                <a:off x="1905120" y="4721400"/>
                <a:ext cx="0" cy="97128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8" name="Łącznik prosty 97"/>
              <p:cNvSpPr/>
              <p:nvPr/>
            </p:nvSpPr>
            <p:spPr>
              <a:xfrm>
                <a:off x="1057320" y="4718160"/>
                <a:ext cx="844560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</p:grpSp>
      <p:grpSp>
        <p:nvGrpSpPr>
          <p:cNvPr id="99" name="Grupa 98"/>
          <p:cNvGrpSpPr/>
          <p:nvPr/>
        </p:nvGrpSpPr>
        <p:grpSpPr>
          <a:xfrm>
            <a:off x="5313960" y="371520"/>
            <a:ext cx="3405240" cy="5193719"/>
            <a:chOff x="5313960" y="371520"/>
            <a:chExt cx="3405240" cy="5193719"/>
          </a:xfrm>
        </p:grpSpPr>
        <p:grpSp>
          <p:nvGrpSpPr>
            <p:cNvPr id="100" name="Grupa 99"/>
            <p:cNvGrpSpPr/>
            <p:nvPr/>
          </p:nvGrpSpPr>
          <p:grpSpPr>
            <a:xfrm>
              <a:off x="5313960" y="371520"/>
              <a:ext cx="3405240" cy="4882319"/>
              <a:chOff x="5313960" y="371520"/>
              <a:chExt cx="3405240" cy="4882319"/>
            </a:xfrm>
          </p:grpSpPr>
          <p:sp>
            <p:nvSpPr>
              <p:cNvPr id="101" name="Dowolny kształt 100"/>
              <p:cNvSpPr/>
              <p:nvPr/>
            </p:nvSpPr>
            <p:spPr>
              <a:xfrm>
                <a:off x="6404039" y="3181320"/>
                <a:ext cx="447479" cy="2072519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                                     </a:t>
                </a: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  </a:t>
                </a:r>
              </a:p>
            </p:txBody>
          </p:sp>
          <p:grpSp>
            <p:nvGrpSpPr>
              <p:cNvPr id="102" name="Grupa 101"/>
              <p:cNvGrpSpPr/>
              <p:nvPr/>
            </p:nvGrpSpPr>
            <p:grpSpPr>
              <a:xfrm>
                <a:off x="5313960" y="371520"/>
                <a:ext cx="3405240" cy="2809800"/>
                <a:chOff x="5313960" y="371520"/>
                <a:chExt cx="3405240" cy="2809800"/>
              </a:xfrm>
            </p:grpSpPr>
            <p:sp>
              <p:nvSpPr>
                <p:cNvPr id="103" name="Łącznik prosty 102"/>
                <p:cNvSpPr/>
                <p:nvPr/>
              </p:nvSpPr>
              <p:spPr>
                <a:xfrm>
                  <a:off x="5715000" y="1352520"/>
                  <a:ext cx="1828799" cy="1828800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04" name="Łącznik prosty 103"/>
                <p:cNvSpPr/>
                <p:nvPr/>
              </p:nvSpPr>
              <p:spPr>
                <a:xfrm>
                  <a:off x="5715000" y="2190600"/>
                  <a:ext cx="838080" cy="0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05" name="Łącznik prosty 104"/>
                <p:cNvSpPr/>
                <p:nvPr/>
              </p:nvSpPr>
              <p:spPr>
                <a:xfrm>
                  <a:off x="6553080" y="2190600"/>
                  <a:ext cx="0" cy="990720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06" name="Dowolny kształt 105"/>
                <p:cNvSpPr/>
                <p:nvPr/>
              </p:nvSpPr>
              <p:spPr>
                <a:xfrm rot="10800000">
                  <a:off x="6254640" y="371520"/>
                  <a:ext cx="2464560" cy="2201760"/>
                </a:xfrm>
                <a:custGeom>
                  <a:avLst>
                    <a:gd name="f0" fmla="val 20820000"/>
                    <a:gd name="f1" fmla="val 576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8297 f16 1"/>
                    <a:gd name="f25" fmla="*/ 21599 f16 1"/>
                    <a:gd name="f26" fmla="*/ 11976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07" name="Dowolny kształt 106"/>
                <p:cNvSpPr/>
                <p:nvPr/>
              </p:nvSpPr>
              <p:spPr>
                <a:xfrm>
                  <a:off x="6480000" y="1924200"/>
                  <a:ext cx="70200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  <p:sp>
              <p:nvSpPr>
                <p:cNvPr id="108" name="Dowolny kształt 107"/>
                <p:cNvSpPr/>
                <p:nvPr/>
              </p:nvSpPr>
              <p:spPr>
                <a:xfrm>
                  <a:off x="7696080" y="2346480"/>
                  <a:ext cx="457200" cy="61416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u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</a:t>
                  </a:r>
                </a:p>
              </p:txBody>
            </p:sp>
            <p:sp>
              <p:nvSpPr>
                <p:cNvPr id="109" name="Dowolny kształt 108"/>
                <p:cNvSpPr/>
                <p:nvPr/>
              </p:nvSpPr>
              <p:spPr>
                <a:xfrm>
                  <a:off x="7372440" y="2784600"/>
                  <a:ext cx="609480" cy="340735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dirty="0"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I</a:t>
                  </a:r>
                  <a:r>
                    <a:rPr lang="pl-PL" sz="1600" b="0" i="0" u="none" strike="noStrike" cap="none" baseline="-2500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 </a:t>
                  </a:r>
                  <a:r>
                    <a:rPr lang="pl-PL" sz="1600" b="0" i="0" u="none" strike="noStrike" cap="none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</a:t>
                  </a:r>
                  <a:endParaRPr lang="pl-PL" sz="1600" b="0" i="0" u="none" strike="noStrike" cap="none" baseline="0" dirty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10" name="Dowolny kształt 109"/>
                <p:cNvSpPr/>
                <p:nvPr/>
              </p:nvSpPr>
              <p:spPr>
                <a:xfrm>
                  <a:off x="5313960" y="2049479"/>
                  <a:ext cx="734039" cy="3070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</a:t>
                  </a:r>
                </a:p>
              </p:txBody>
            </p:sp>
          </p:grpSp>
        </p:grpSp>
        <p:grpSp>
          <p:nvGrpSpPr>
            <p:cNvPr id="111" name="Grupa 110"/>
            <p:cNvGrpSpPr/>
            <p:nvPr/>
          </p:nvGrpSpPr>
          <p:grpSpPr>
            <a:xfrm>
              <a:off x="6378480" y="3146399"/>
              <a:ext cx="492120" cy="2418840"/>
              <a:chOff x="6378480" y="3146399"/>
              <a:chExt cx="492120" cy="2418840"/>
            </a:xfrm>
          </p:grpSpPr>
          <p:sp>
            <p:nvSpPr>
              <p:cNvPr id="112" name="Dowolny kształt 111"/>
              <p:cNvSpPr/>
              <p:nvPr/>
            </p:nvSpPr>
            <p:spPr>
              <a:xfrm>
                <a:off x="6378480" y="3146399"/>
                <a:ext cx="453959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13" name="Dowolny kształt 112"/>
              <p:cNvSpPr/>
              <p:nvPr/>
            </p:nvSpPr>
            <p:spPr>
              <a:xfrm>
                <a:off x="6597720" y="3290759"/>
                <a:ext cx="272880" cy="227448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                               </a:t>
                </a:r>
              </a:p>
            </p:txBody>
          </p:sp>
        </p:grpSp>
        <p:grpSp>
          <p:nvGrpSpPr>
            <p:cNvPr id="114" name="Grupa 113"/>
            <p:cNvGrpSpPr/>
            <p:nvPr/>
          </p:nvGrpSpPr>
          <p:grpSpPr>
            <a:xfrm>
              <a:off x="5321160" y="2031839"/>
              <a:ext cx="492120" cy="2418841"/>
              <a:chOff x="5321160" y="2031839"/>
              <a:chExt cx="492120" cy="2418841"/>
            </a:xfrm>
          </p:grpSpPr>
          <p:sp>
            <p:nvSpPr>
              <p:cNvPr id="115" name="Dowolny kształt 114"/>
              <p:cNvSpPr/>
              <p:nvPr/>
            </p:nvSpPr>
            <p:spPr>
              <a:xfrm>
                <a:off x="5321160" y="2031839"/>
                <a:ext cx="453959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16" name="Dowolny kształt 115"/>
              <p:cNvSpPr/>
              <p:nvPr/>
            </p:nvSpPr>
            <p:spPr>
              <a:xfrm>
                <a:off x="5540400" y="2176200"/>
                <a:ext cx="272880" cy="227448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                               </a:t>
                </a:r>
              </a:p>
            </p:txBody>
          </p:sp>
        </p:grpSp>
      </p:grpSp>
      <p:grpSp>
        <p:nvGrpSpPr>
          <p:cNvPr id="117" name="Grupa 116"/>
          <p:cNvGrpSpPr/>
          <p:nvPr/>
        </p:nvGrpSpPr>
        <p:grpSpPr>
          <a:xfrm>
            <a:off x="644400" y="389159"/>
            <a:ext cx="3426120" cy="5166721"/>
            <a:chOff x="644400" y="389159"/>
            <a:chExt cx="3426120" cy="5166721"/>
          </a:xfrm>
        </p:grpSpPr>
        <p:grpSp>
          <p:nvGrpSpPr>
            <p:cNvPr id="118" name="Grupa 117"/>
            <p:cNvGrpSpPr/>
            <p:nvPr/>
          </p:nvGrpSpPr>
          <p:grpSpPr>
            <a:xfrm>
              <a:off x="1066680" y="1371599"/>
              <a:ext cx="2210040" cy="1828801"/>
              <a:chOff x="1066680" y="1371599"/>
              <a:chExt cx="2210040" cy="1828801"/>
            </a:xfrm>
          </p:grpSpPr>
          <p:sp>
            <p:nvSpPr>
              <p:cNvPr id="119" name="Łącznik prosty 118"/>
              <p:cNvSpPr/>
              <p:nvPr/>
            </p:nvSpPr>
            <p:spPr>
              <a:xfrm>
                <a:off x="1066680" y="1371599"/>
                <a:ext cx="1828799" cy="182880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20" name="Dowolny kształt 119"/>
              <p:cNvSpPr/>
              <p:nvPr/>
            </p:nvSpPr>
            <p:spPr>
              <a:xfrm>
                <a:off x="2666880" y="2803680"/>
                <a:ext cx="609840" cy="340735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6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 </a:t>
                </a:r>
                <a:r>
                  <a:rPr lang="pl-PL" sz="1600" b="0" i="0" u="none" strike="noStrike" cap="none" baseline="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</a:t>
                </a:r>
                <a:endParaRPr lang="pl-PL" sz="1600" b="0" i="0" u="none" strike="noStrike" cap="none" baseline="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21" name="Grupa 120"/>
            <p:cNvGrpSpPr/>
            <p:nvPr/>
          </p:nvGrpSpPr>
          <p:grpSpPr>
            <a:xfrm>
              <a:off x="644400" y="1905120"/>
              <a:ext cx="1870200" cy="3650760"/>
              <a:chOff x="644400" y="1905120"/>
              <a:chExt cx="1870200" cy="3650760"/>
            </a:xfrm>
          </p:grpSpPr>
          <p:sp>
            <p:nvSpPr>
              <p:cNvPr id="122" name="Łącznik prosty 121"/>
              <p:cNvSpPr/>
              <p:nvPr/>
            </p:nvSpPr>
            <p:spPr>
              <a:xfrm>
                <a:off x="1066680" y="2209680"/>
                <a:ext cx="838440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23" name="Łącznik prosty 122"/>
              <p:cNvSpPr/>
              <p:nvPr/>
            </p:nvSpPr>
            <p:spPr>
              <a:xfrm>
                <a:off x="1905120" y="2209680"/>
                <a:ext cx="0" cy="99072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24" name="Dowolny kształt 123"/>
              <p:cNvSpPr/>
              <p:nvPr/>
            </p:nvSpPr>
            <p:spPr>
              <a:xfrm>
                <a:off x="1812960" y="1905120"/>
                <a:ext cx="70164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125" name="Grupa 124"/>
              <p:cNvGrpSpPr/>
              <p:nvPr/>
            </p:nvGrpSpPr>
            <p:grpSpPr>
              <a:xfrm>
                <a:off x="1711439" y="3137039"/>
                <a:ext cx="492120" cy="2418841"/>
                <a:chOff x="1711439" y="3137039"/>
                <a:chExt cx="492120" cy="2418841"/>
              </a:xfrm>
            </p:grpSpPr>
            <p:sp>
              <p:nvSpPr>
                <p:cNvPr id="126" name="Dowolny kształt 125"/>
                <p:cNvSpPr/>
                <p:nvPr/>
              </p:nvSpPr>
              <p:spPr>
                <a:xfrm>
                  <a:off x="1711439" y="3137039"/>
                  <a:ext cx="453959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27" name="Dowolny kształt 126"/>
                <p:cNvSpPr/>
                <p:nvPr/>
              </p:nvSpPr>
              <p:spPr>
                <a:xfrm>
                  <a:off x="1930679" y="3281400"/>
                  <a:ext cx="272880" cy="22744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                               </a:t>
                  </a:r>
                </a:p>
              </p:txBody>
            </p:sp>
          </p:grpSp>
          <p:grpSp>
            <p:nvGrpSpPr>
              <p:cNvPr id="128" name="Grupa 127"/>
              <p:cNvGrpSpPr/>
              <p:nvPr/>
            </p:nvGrpSpPr>
            <p:grpSpPr>
              <a:xfrm>
                <a:off x="644400" y="2022479"/>
                <a:ext cx="492119" cy="2418841"/>
                <a:chOff x="644400" y="2022479"/>
                <a:chExt cx="492119" cy="2418841"/>
              </a:xfrm>
            </p:grpSpPr>
            <p:sp>
              <p:nvSpPr>
                <p:cNvPr id="129" name="Dowolny kształt 128"/>
                <p:cNvSpPr/>
                <p:nvPr/>
              </p:nvSpPr>
              <p:spPr>
                <a:xfrm>
                  <a:off x="644400" y="2022479"/>
                  <a:ext cx="454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30" name="Dowolny kształt 129"/>
                <p:cNvSpPr/>
                <p:nvPr/>
              </p:nvSpPr>
              <p:spPr>
                <a:xfrm>
                  <a:off x="863639" y="2166840"/>
                  <a:ext cx="272880" cy="22744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                               </a:t>
                  </a:r>
                </a:p>
              </p:txBody>
            </p:sp>
          </p:grpSp>
        </p:grpSp>
        <p:sp>
          <p:nvSpPr>
            <p:cNvPr id="131" name="Dowolny kształt 130"/>
            <p:cNvSpPr/>
            <p:nvPr/>
          </p:nvSpPr>
          <p:spPr>
            <a:xfrm rot="10800000">
              <a:off x="1606680" y="389159"/>
              <a:ext cx="2463840" cy="2201760"/>
            </a:xfrm>
            <a:custGeom>
              <a:avLst>
                <a:gd name="f0" fmla="val 20820000"/>
                <a:gd name="f1" fmla="val 57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8297 f16 1"/>
                <a:gd name="f25" fmla="*/ 21599 f16 1"/>
                <a:gd name="f26" fmla="*/ 11976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/>
          <p:nvPr/>
        </p:nvSpPr>
        <p:spPr>
          <a:xfrm>
            <a:off x="800280" y="723959"/>
            <a:ext cx="380880" cy="4418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</a:t>
            </a:r>
            <a:r>
              <a:rPr lang="pl-PL" sz="14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                                                             </a:t>
            </a:r>
          </a:p>
        </p:txBody>
      </p:sp>
      <p:sp>
        <p:nvSpPr>
          <p:cNvPr id="6" name="Dowolny kształt 5"/>
          <p:cNvSpPr/>
          <p:nvPr/>
        </p:nvSpPr>
        <p:spPr>
          <a:xfrm>
            <a:off x="289080" y="228600"/>
            <a:ext cx="8675408" cy="6485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Spadek  ceny  dobra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 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a  położenie  punktu  równowagi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</a:t>
            </a:r>
            <a:r>
              <a:rPr lang="pl-PL" b="1" dirty="0" err="1" smtClean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800" b="1" i="0" u="none" strike="noStrike" cap="none" baseline="0" dirty="0" err="1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,Y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- oba dobra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normalne,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komplementarne)</a:t>
            </a:r>
          </a:p>
        </p:txBody>
      </p:sp>
      <p:sp>
        <p:nvSpPr>
          <p:cNvPr id="7" name="Łącznik prosty 6"/>
          <p:cNvSpPr/>
          <p:nvPr/>
        </p:nvSpPr>
        <p:spPr>
          <a:xfrm>
            <a:off x="1143000" y="914400"/>
            <a:ext cx="0" cy="205740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Łącznik prosty 7"/>
          <p:cNvSpPr/>
          <p:nvPr/>
        </p:nvSpPr>
        <p:spPr>
          <a:xfrm>
            <a:off x="1143000" y="2971800"/>
            <a:ext cx="274320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9" name="Łącznik prosty 8"/>
          <p:cNvSpPr/>
          <p:nvPr/>
        </p:nvSpPr>
        <p:spPr>
          <a:xfrm>
            <a:off x="1143000" y="5600880"/>
            <a:ext cx="274320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>
            <a:off x="5486399" y="2978280"/>
            <a:ext cx="274320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>
            <a:off x="5467320" y="5607000"/>
            <a:ext cx="274320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5486399" y="914400"/>
            <a:ext cx="0" cy="205740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1143000" y="3543480"/>
            <a:ext cx="0" cy="205740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>
            <a:off x="5473800" y="3429000"/>
            <a:ext cx="0" cy="217188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Dowolny kształt 14"/>
          <p:cNvSpPr/>
          <p:nvPr/>
        </p:nvSpPr>
        <p:spPr>
          <a:xfrm>
            <a:off x="5167080" y="344016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16" name="Dowolny kształt 15"/>
          <p:cNvSpPr/>
          <p:nvPr/>
        </p:nvSpPr>
        <p:spPr>
          <a:xfrm>
            <a:off x="5318280" y="5573880"/>
            <a:ext cx="3292200" cy="578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                              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 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        </a:t>
            </a:r>
          </a:p>
        </p:txBody>
      </p:sp>
      <p:sp>
        <p:nvSpPr>
          <p:cNvPr id="17" name="Dowolny kształt 16"/>
          <p:cNvSpPr/>
          <p:nvPr/>
        </p:nvSpPr>
        <p:spPr>
          <a:xfrm>
            <a:off x="990719" y="5562720"/>
            <a:ext cx="3047760" cy="5201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         x   </a:t>
            </a:r>
          </a:p>
        </p:txBody>
      </p:sp>
      <p:sp>
        <p:nvSpPr>
          <p:cNvPr id="18" name="Dowolny kształt 17"/>
          <p:cNvSpPr/>
          <p:nvPr/>
        </p:nvSpPr>
        <p:spPr>
          <a:xfrm>
            <a:off x="1012679" y="2943360"/>
            <a:ext cx="3025800" cy="5201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87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        x         </a:t>
            </a:r>
          </a:p>
        </p:txBody>
      </p:sp>
      <p:sp>
        <p:nvSpPr>
          <p:cNvPr id="19" name="Dowolny kształt 18"/>
          <p:cNvSpPr/>
          <p:nvPr/>
        </p:nvSpPr>
        <p:spPr>
          <a:xfrm>
            <a:off x="5349240" y="2954160"/>
            <a:ext cx="28843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      x</a:t>
            </a:r>
          </a:p>
        </p:txBody>
      </p:sp>
      <p:sp>
        <p:nvSpPr>
          <p:cNvPr id="20" name="Dowolny kształt 19"/>
          <p:cNvSpPr/>
          <p:nvPr/>
        </p:nvSpPr>
        <p:spPr>
          <a:xfrm>
            <a:off x="5168880" y="723959"/>
            <a:ext cx="38088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4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21" name="Dowolny kształt 20"/>
          <p:cNvSpPr/>
          <p:nvPr/>
        </p:nvSpPr>
        <p:spPr>
          <a:xfrm>
            <a:off x="849239" y="344016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grpSp>
        <p:nvGrpSpPr>
          <p:cNvPr id="25" name="Grupa 24"/>
          <p:cNvGrpSpPr/>
          <p:nvPr/>
        </p:nvGrpSpPr>
        <p:grpSpPr>
          <a:xfrm>
            <a:off x="5473800" y="1155600"/>
            <a:ext cx="1490378" cy="1828799"/>
            <a:chOff x="5473800" y="1155600"/>
            <a:chExt cx="1490378" cy="1828799"/>
          </a:xfrm>
        </p:grpSpPr>
        <p:sp>
          <p:nvSpPr>
            <p:cNvPr id="26" name="Łącznik prosty 25"/>
            <p:cNvSpPr/>
            <p:nvPr/>
          </p:nvSpPr>
          <p:spPr>
            <a:xfrm>
              <a:off x="5473800" y="1155600"/>
              <a:ext cx="1447560" cy="182879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27" name="Dowolny kształt 26"/>
            <p:cNvSpPr/>
            <p:nvPr/>
          </p:nvSpPr>
          <p:spPr>
            <a:xfrm>
              <a:off x="6665400" y="253512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28" name="Grupa 27"/>
          <p:cNvGrpSpPr/>
          <p:nvPr/>
        </p:nvGrpSpPr>
        <p:grpSpPr>
          <a:xfrm>
            <a:off x="5091120" y="1725480"/>
            <a:ext cx="1308239" cy="3027600"/>
            <a:chOff x="5091120" y="1725480"/>
            <a:chExt cx="1308239" cy="3027600"/>
          </a:xfrm>
        </p:grpSpPr>
        <p:grpSp>
          <p:nvGrpSpPr>
            <p:cNvPr id="29" name="Grupa 28"/>
            <p:cNvGrpSpPr/>
            <p:nvPr/>
          </p:nvGrpSpPr>
          <p:grpSpPr>
            <a:xfrm>
              <a:off x="5918040" y="2954160"/>
              <a:ext cx="408240" cy="1798920"/>
              <a:chOff x="5918040" y="2954160"/>
              <a:chExt cx="408240" cy="1798920"/>
            </a:xfrm>
          </p:grpSpPr>
          <p:sp>
            <p:nvSpPr>
              <p:cNvPr id="30" name="Dowolny kształt 29"/>
              <p:cNvSpPr/>
              <p:nvPr/>
            </p:nvSpPr>
            <p:spPr>
              <a:xfrm>
                <a:off x="6141960" y="3016080"/>
                <a:ext cx="184320" cy="30492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31" name="Dowolny kształt 30"/>
              <p:cNvSpPr/>
              <p:nvPr/>
            </p:nvSpPr>
            <p:spPr>
              <a:xfrm>
                <a:off x="5918040" y="2954160"/>
                <a:ext cx="408240" cy="179892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                               </a:t>
                </a:r>
              </a:p>
            </p:txBody>
          </p:sp>
        </p:grpSp>
        <p:sp>
          <p:nvSpPr>
            <p:cNvPr id="32" name="Łącznik prosty 31"/>
            <p:cNvSpPr/>
            <p:nvPr/>
          </p:nvSpPr>
          <p:spPr>
            <a:xfrm>
              <a:off x="5486399" y="1981080"/>
              <a:ext cx="660241" cy="0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custDash>
                <a:ds d="402857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33" name="Łącznik prosty 32"/>
            <p:cNvSpPr/>
            <p:nvPr/>
          </p:nvSpPr>
          <p:spPr>
            <a:xfrm>
              <a:off x="6121440" y="1981080"/>
              <a:ext cx="0" cy="990720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custDash>
                <a:ds d="402857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34" name="Dowolny kształt 33"/>
            <p:cNvSpPr/>
            <p:nvPr/>
          </p:nvSpPr>
          <p:spPr>
            <a:xfrm>
              <a:off x="6041879" y="172548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grpSp>
          <p:nvGrpSpPr>
            <p:cNvPr id="35" name="Grupa 34"/>
            <p:cNvGrpSpPr/>
            <p:nvPr/>
          </p:nvGrpSpPr>
          <p:grpSpPr>
            <a:xfrm>
              <a:off x="5091120" y="1752479"/>
              <a:ext cx="403200" cy="455401"/>
              <a:chOff x="5091120" y="1752479"/>
              <a:chExt cx="403200" cy="455401"/>
            </a:xfrm>
          </p:grpSpPr>
          <p:sp>
            <p:nvSpPr>
              <p:cNvPr id="36" name="Dowolny kształt 35"/>
              <p:cNvSpPr/>
              <p:nvPr/>
            </p:nvSpPr>
            <p:spPr>
              <a:xfrm>
                <a:off x="5091120" y="1752479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37" name="Dowolny kształt 36"/>
              <p:cNvSpPr/>
              <p:nvPr/>
            </p:nvSpPr>
            <p:spPr>
              <a:xfrm>
                <a:off x="5255640" y="1871640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39" name="Grupa 38"/>
          <p:cNvGrpSpPr/>
          <p:nvPr/>
        </p:nvGrpSpPr>
        <p:grpSpPr>
          <a:xfrm>
            <a:off x="1143000" y="1149480"/>
            <a:ext cx="1490378" cy="1828800"/>
            <a:chOff x="1143000" y="1149480"/>
            <a:chExt cx="1490378" cy="1828800"/>
          </a:xfrm>
        </p:grpSpPr>
        <p:sp>
          <p:nvSpPr>
            <p:cNvPr id="40" name="Łącznik prosty 39"/>
            <p:cNvSpPr/>
            <p:nvPr/>
          </p:nvSpPr>
          <p:spPr>
            <a:xfrm>
              <a:off x="1143000" y="1149480"/>
              <a:ext cx="1447560" cy="18288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1" name="Dowolny kształt 40"/>
            <p:cNvSpPr/>
            <p:nvPr/>
          </p:nvSpPr>
          <p:spPr>
            <a:xfrm>
              <a:off x="2334600" y="252900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42" name="Grupa 41"/>
          <p:cNvGrpSpPr/>
          <p:nvPr/>
        </p:nvGrpSpPr>
        <p:grpSpPr>
          <a:xfrm>
            <a:off x="1462516" y="-173555"/>
            <a:ext cx="1734272" cy="2874240"/>
            <a:chOff x="1462516" y="-173555"/>
            <a:chExt cx="1734272" cy="2874240"/>
          </a:xfrm>
        </p:grpSpPr>
        <p:sp>
          <p:nvSpPr>
            <p:cNvPr id="43" name="Dowolny kształt 42"/>
            <p:cNvSpPr/>
            <p:nvPr/>
          </p:nvSpPr>
          <p:spPr>
            <a:xfrm rot="8901600">
              <a:off x="1462516" y="-173555"/>
              <a:ext cx="1524240" cy="2874240"/>
            </a:xfrm>
            <a:custGeom>
              <a:avLst>
                <a:gd name="f0" fmla="val 360000"/>
                <a:gd name="f1" fmla="val 70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799 f16 1"/>
                <a:gd name="f25" fmla="*/ 21599 f16 1"/>
                <a:gd name="f26" fmla="*/ 15762 f17 1"/>
                <a:gd name="f27" fmla="*/ 62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4" name="Dowolny kształt 43"/>
            <p:cNvSpPr/>
            <p:nvPr/>
          </p:nvSpPr>
          <p:spPr>
            <a:xfrm rot="137400">
              <a:off x="2859108" y="2249412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45" name="Grupa 44"/>
          <p:cNvGrpSpPr/>
          <p:nvPr/>
        </p:nvGrpSpPr>
        <p:grpSpPr>
          <a:xfrm>
            <a:off x="760319" y="1719360"/>
            <a:ext cx="1308241" cy="3056399"/>
            <a:chOff x="760319" y="1719360"/>
            <a:chExt cx="1308241" cy="3056399"/>
          </a:xfrm>
        </p:grpSpPr>
        <p:grpSp>
          <p:nvGrpSpPr>
            <p:cNvPr id="46" name="Grupa 45"/>
            <p:cNvGrpSpPr/>
            <p:nvPr/>
          </p:nvGrpSpPr>
          <p:grpSpPr>
            <a:xfrm>
              <a:off x="1587240" y="2947679"/>
              <a:ext cx="466920" cy="1828080"/>
              <a:chOff x="1587240" y="2947679"/>
              <a:chExt cx="466920" cy="1828080"/>
            </a:xfrm>
          </p:grpSpPr>
          <p:sp>
            <p:nvSpPr>
              <p:cNvPr id="47" name="Dowolny kształt 46"/>
              <p:cNvSpPr/>
              <p:nvPr/>
            </p:nvSpPr>
            <p:spPr>
              <a:xfrm>
                <a:off x="1815480" y="3069719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sp>
            <p:nvSpPr>
              <p:cNvPr id="48" name="Dowolny kształt 47"/>
              <p:cNvSpPr/>
              <p:nvPr/>
            </p:nvSpPr>
            <p:spPr>
              <a:xfrm>
                <a:off x="1587240" y="2947679"/>
                <a:ext cx="408240" cy="182808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                               </a:t>
                </a:r>
              </a:p>
            </p:txBody>
          </p:sp>
        </p:grpSp>
        <p:sp>
          <p:nvSpPr>
            <p:cNvPr id="49" name="Łącznik prosty 48"/>
            <p:cNvSpPr/>
            <p:nvPr/>
          </p:nvSpPr>
          <p:spPr>
            <a:xfrm>
              <a:off x="1155600" y="1974600"/>
              <a:ext cx="660239" cy="0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custDash>
                <a:ds d="402857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0" name="Łącznik prosty 49"/>
            <p:cNvSpPr/>
            <p:nvPr/>
          </p:nvSpPr>
          <p:spPr>
            <a:xfrm>
              <a:off x="1790640" y="1974600"/>
              <a:ext cx="0" cy="99035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custDash>
                <a:ds d="402857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1" name="Dowolny kształt 50"/>
            <p:cNvSpPr/>
            <p:nvPr/>
          </p:nvSpPr>
          <p:spPr>
            <a:xfrm>
              <a:off x="1711080" y="171936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grpSp>
          <p:nvGrpSpPr>
            <p:cNvPr id="52" name="Grupa 51"/>
            <p:cNvGrpSpPr/>
            <p:nvPr/>
          </p:nvGrpSpPr>
          <p:grpSpPr>
            <a:xfrm>
              <a:off x="760319" y="1745999"/>
              <a:ext cx="403201" cy="455041"/>
              <a:chOff x="760319" y="1745999"/>
              <a:chExt cx="403201" cy="455041"/>
            </a:xfrm>
          </p:grpSpPr>
          <p:sp>
            <p:nvSpPr>
              <p:cNvPr id="53" name="Dowolny kształt 52"/>
              <p:cNvSpPr/>
              <p:nvPr/>
            </p:nvSpPr>
            <p:spPr>
              <a:xfrm>
                <a:off x="760319" y="1745999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54" name="Dowolny kształt 53"/>
              <p:cNvSpPr/>
              <p:nvPr/>
            </p:nvSpPr>
            <p:spPr>
              <a:xfrm>
                <a:off x="924840" y="1864800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55" name="Grupa 54"/>
          <p:cNvGrpSpPr/>
          <p:nvPr/>
        </p:nvGrpSpPr>
        <p:grpSpPr>
          <a:xfrm>
            <a:off x="1136520" y="3765600"/>
            <a:ext cx="1490378" cy="1828800"/>
            <a:chOff x="1136520" y="3765600"/>
            <a:chExt cx="1490378" cy="1828800"/>
          </a:xfrm>
        </p:grpSpPr>
        <p:sp>
          <p:nvSpPr>
            <p:cNvPr id="56" name="Łącznik prosty 55"/>
            <p:cNvSpPr/>
            <p:nvPr/>
          </p:nvSpPr>
          <p:spPr>
            <a:xfrm>
              <a:off x="1136520" y="3765600"/>
              <a:ext cx="1447560" cy="18288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7" name="Dowolny kształt 56"/>
            <p:cNvSpPr/>
            <p:nvPr/>
          </p:nvSpPr>
          <p:spPr>
            <a:xfrm>
              <a:off x="2328120" y="514512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 smtClean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58" name="Grupa 57"/>
          <p:cNvGrpSpPr/>
          <p:nvPr/>
        </p:nvGrpSpPr>
        <p:grpSpPr>
          <a:xfrm>
            <a:off x="753840" y="4362479"/>
            <a:ext cx="1211400" cy="3004561"/>
            <a:chOff x="753840" y="4362479"/>
            <a:chExt cx="1211400" cy="3004561"/>
          </a:xfrm>
        </p:grpSpPr>
        <p:grpSp>
          <p:nvGrpSpPr>
            <p:cNvPr id="59" name="Grupa 58"/>
            <p:cNvGrpSpPr/>
            <p:nvPr/>
          </p:nvGrpSpPr>
          <p:grpSpPr>
            <a:xfrm>
              <a:off x="1498679" y="5538960"/>
              <a:ext cx="466561" cy="1828080"/>
              <a:chOff x="1498679" y="5538960"/>
              <a:chExt cx="466561" cy="1828080"/>
            </a:xfrm>
          </p:grpSpPr>
          <p:sp>
            <p:nvSpPr>
              <p:cNvPr id="60" name="Dowolny kształt 59"/>
              <p:cNvSpPr/>
              <p:nvPr/>
            </p:nvSpPr>
            <p:spPr>
              <a:xfrm>
                <a:off x="1726560" y="5661000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sp>
            <p:nvSpPr>
              <p:cNvPr id="61" name="Dowolny kształt 60"/>
              <p:cNvSpPr/>
              <p:nvPr/>
            </p:nvSpPr>
            <p:spPr>
              <a:xfrm>
                <a:off x="1498679" y="5538960"/>
                <a:ext cx="407880" cy="182808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                               </a:t>
                </a:r>
              </a:p>
            </p:txBody>
          </p:sp>
        </p:grpSp>
        <p:sp>
          <p:nvSpPr>
            <p:cNvPr id="62" name="Łącznik prosty 61"/>
            <p:cNvSpPr/>
            <p:nvPr/>
          </p:nvSpPr>
          <p:spPr>
            <a:xfrm>
              <a:off x="1149480" y="4591080"/>
              <a:ext cx="660239" cy="0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custDash>
                <a:ds d="402857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63" name="Łącznik prosty 62"/>
            <p:cNvSpPr/>
            <p:nvPr/>
          </p:nvSpPr>
          <p:spPr>
            <a:xfrm>
              <a:off x="1784520" y="4591080"/>
              <a:ext cx="0" cy="990720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custDash>
                <a:ds d="402857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64" name="Dowolny kształt 63"/>
            <p:cNvSpPr/>
            <p:nvPr/>
          </p:nvSpPr>
          <p:spPr>
            <a:xfrm>
              <a:off x="1482479" y="456408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grpSp>
          <p:nvGrpSpPr>
            <p:cNvPr id="65" name="Grupa 64"/>
            <p:cNvGrpSpPr/>
            <p:nvPr/>
          </p:nvGrpSpPr>
          <p:grpSpPr>
            <a:xfrm>
              <a:off x="753840" y="4362479"/>
              <a:ext cx="403559" cy="455401"/>
              <a:chOff x="753840" y="4362479"/>
              <a:chExt cx="403559" cy="455401"/>
            </a:xfrm>
          </p:grpSpPr>
          <p:sp>
            <p:nvSpPr>
              <p:cNvPr id="66" name="Dowolny kształt 65"/>
              <p:cNvSpPr/>
              <p:nvPr/>
            </p:nvSpPr>
            <p:spPr>
              <a:xfrm>
                <a:off x="753840" y="4362479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67" name="Dowolny kształt 66"/>
              <p:cNvSpPr/>
              <p:nvPr/>
            </p:nvSpPr>
            <p:spPr>
              <a:xfrm>
                <a:off x="918719" y="4481640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68" name="Grupa 67"/>
          <p:cNvGrpSpPr/>
          <p:nvPr/>
        </p:nvGrpSpPr>
        <p:grpSpPr>
          <a:xfrm>
            <a:off x="1453964" y="2440018"/>
            <a:ext cx="1736704" cy="2874240"/>
            <a:chOff x="1453964" y="2440018"/>
            <a:chExt cx="1736704" cy="2874240"/>
          </a:xfrm>
        </p:grpSpPr>
        <p:sp>
          <p:nvSpPr>
            <p:cNvPr id="69" name="Dowolny kształt 68"/>
            <p:cNvSpPr/>
            <p:nvPr/>
          </p:nvSpPr>
          <p:spPr>
            <a:xfrm rot="8825400">
              <a:off x="1453964" y="2440018"/>
              <a:ext cx="1524240" cy="2874240"/>
            </a:xfrm>
            <a:custGeom>
              <a:avLst>
                <a:gd name="f0" fmla="val 360000"/>
                <a:gd name="f1" fmla="val 70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799 f16 1"/>
                <a:gd name="f25" fmla="*/ 21599 f16 1"/>
                <a:gd name="f26" fmla="*/ 15762 f17 1"/>
                <a:gd name="f27" fmla="*/ 62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70" name="Dowolny kształt 69"/>
            <p:cNvSpPr/>
            <p:nvPr/>
          </p:nvSpPr>
          <p:spPr>
            <a:xfrm rot="137400">
              <a:off x="2852988" y="4865532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71" name="Grupa 70"/>
          <p:cNvGrpSpPr/>
          <p:nvPr/>
        </p:nvGrpSpPr>
        <p:grpSpPr>
          <a:xfrm>
            <a:off x="5084640" y="2433550"/>
            <a:ext cx="2436468" cy="4952210"/>
            <a:chOff x="5084640" y="2433550"/>
            <a:chExt cx="2436468" cy="4952210"/>
          </a:xfrm>
        </p:grpSpPr>
        <p:grpSp>
          <p:nvGrpSpPr>
            <p:cNvPr id="72" name="Grupa 71"/>
            <p:cNvGrpSpPr/>
            <p:nvPr/>
          </p:nvGrpSpPr>
          <p:grpSpPr>
            <a:xfrm>
              <a:off x="5467320" y="3759120"/>
              <a:ext cx="1490378" cy="1828800"/>
              <a:chOff x="5467320" y="3759120"/>
              <a:chExt cx="1490378" cy="1828800"/>
            </a:xfrm>
          </p:grpSpPr>
          <p:sp>
            <p:nvSpPr>
              <p:cNvPr id="73" name="Łącznik prosty 72"/>
              <p:cNvSpPr/>
              <p:nvPr/>
            </p:nvSpPr>
            <p:spPr>
              <a:xfrm>
                <a:off x="5467320" y="3759120"/>
                <a:ext cx="1447559" cy="182880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74" name="Dowolny kształt 73"/>
              <p:cNvSpPr/>
              <p:nvPr/>
            </p:nvSpPr>
            <p:spPr>
              <a:xfrm>
                <a:off x="6658920" y="5138640"/>
                <a:ext cx="298778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75" name="Grupa 74"/>
            <p:cNvGrpSpPr/>
            <p:nvPr/>
          </p:nvGrpSpPr>
          <p:grpSpPr>
            <a:xfrm>
              <a:off x="5084640" y="4356000"/>
              <a:ext cx="1293840" cy="3029760"/>
              <a:chOff x="5084640" y="4356000"/>
              <a:chExt cx="1293840" cy="3029760"/>
            </a:xfrm>
          </p:grpSpPr>
          <p:grpSp>
            <p:nvGrpSpPr>
              <p:cNvPr id="76" name="Grupa 75"/>
              <p:cNvGrpSpPr/>
              <p:nvPr/>
            </p:nvGrpSpPr>
            <p:grpSpPr>
              <a:xfrm>
                <a:off x="5911919" y="5557680"/>
                <a:ext cx="466561" cy="1828080"/>
                <a:chOff x="5911919" y="5557680"/>
                <a:chExt cx="466561" cy="1828080"/>
              </a:xfrm>
            </p:grpSpPr>
            <p:sp>
              <p:nvSpPr>
                <p:cNvPr id="77" name="Dowolny kształt 76"/>
                <p:cNvSpPr/>
                <p:nvPr/>
              </p:nvSpPr>
              <p:spPr>
                <a:xfrm>
                  <a:off x="6139800" y="5680079"/>
                  <a:ext cx="238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  <p:sp>
              <p:nvSpPr>
                <p:cNvPr id="78" name="Dowolny kształt 77"/>
                <p:cNvSpPr/>
                <p:nvPr/>
              </p:nvSpPr>
              <p:spPr>
                <a:xfrm>
                  <a:off x="5911919" y="5557680"/>
                  <a:ext cx="407880" cy="18280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                         </a:t>
                  </a:r>
                </a:p>
              </p:txBody>
            </p:sp>
          </p:grpSp>
          <p:sp>
            <p:nvSpPr>
              <p:cNvPr id="79" name="Łącznik prosty 78"/>
              <p:cNvSpPr/>
              <p:nvPr/>
            </p:nvSpPr>
            <p:spPr>
              <a:xfrm>
                <a:off x="5479920" y="4584600"/>
                <a:ext cx="660600" cy="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custDash>
                  <a:ds d="402857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80" name="Łącznik prosty 79"/>
              <p:cNvSpPr/>
              <p:nvPr/>
            </p:nvSpPr>
            <p:spPr>
              <a:xfrm>
                <a:off x="6114959" y="4584600"/>
                <a:ext cx="0" cy="99072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custDash>
                  <a:ds d="402857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81" name="Dowolny kształt 80"/>
              <p:cNvSpPr/>
              <p:nvPr/>
            </p:nvSpPr>
            <p:spPr>
              <a:xfrm>
                <a:off x="5835600" y="457668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82" name="Grupa 81"/>
              <p:cNvGrpSpPr/>
              <p:nvPr/>
            </p:nvGrpSpPr>
            <p:grpSpPr>
              <a:xfrm>
                <a:off x="5084640" y="4356000"/>
                <a:ext cx="403560" cy="455400"/>
                <a:chOff x="5084640" y="4356000"/>
                <a:chExt cx="403560" cy="455400"/>
              </a:xfrm>
            </p:grpSpPr>
            <p:sp>
              <p:nvSpPr>
                <p:cNvPr id="83" name="Dowolny kształt 82"/>
                <p:cNvSpPr/>
                <p:nvPr/>
              </p:nvSpPr>
              <p:spPr>
                <a:xfrm>
                  <a:off x="5084640" y="435600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84" name="Dowolny kształt 83"/>
                <p:cNvSpPr/>
                <p:nvPr/>
              </p:nvSpPr>
              <p:spPr>
                <a:xfrm>
                  <a:off x="5249520" y="4475160"/>
                  <a:ext cx="238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  <p:grpSp>
          <p:nvGrpSpPr>
            <p:cNvPr id="85" name="Grupa 84"/>
            <p:cNvGrpSpPr/>
            <p:nvPr/>
          </p:nvGrpSpPr>
          <p:grpSpPr>
            <a:xfrm>
              <a:off x="5784267" y="2433550"/>
              <a:ext cx="1736841" cy="2874240"/>
              <a:chOff x="5784267" y="2433550"/>
              <a:chExt cx="1736841" cy="2874240"/>
            </a:xfrm>
          </p:grpSpPr>
          <p:sp>
            <p:nvSpPr>
              <p:cNvPr id="86" name="Dowolny kształt 85"/>
              <p:cNvSpPr/>
              <p:nvPr/>
            </p:nvSpPr>
            <p:spPr>
              <a:xfrm rot="8818800">
                <a:off x="5784267" y="2433550"/>
                <a:ext cx="1523520" cy="2874240"/>
              </a:xfrm>
              <a:custGeom>
                <a:avLst>
                  <a:gd name="f0" fmla="val 360000"/>
                  <a:gd name="f1" fmla="val 702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10799 f16 1"/>
                  <a:gd name="f25" fmla="*/ 21599 f16 1"/>
                  <a:gd name="f26" fmla="*/ 15762 f17 1"/>
                  <a:gd name="f27" fmla="*/ 62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87" name="Dowolny kształt 86"/>
              <p:cNvSpPr/>
              <p:nvPr/>
            </p:nvSpPr>
            <p:spPr>
              <a:xfrm rot="137400">
                <a:off x="7183428" y="4859052"/>
                <a:ext cx="33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88" name="Grupa 87"/>
          <p:cNvGrpSpPr/>
          <p:nvPr/>
        </p:nvGrpSpPr>
        <p:grpSpPr>
          <a:xfrm>
            <a:off x="5804814" y="-169161"/>
            <a:ext cx="1722774" cy="2874240"/>
            <a:chOff x="5804814" y="-169161"/>
            <a:chExt cx="1722774" cy="2874240"/>
          </a:xfrm>
        </p:grpSpPr>
        <p:sp>
          <p:nvSpPr>
            <p:cNvPr id="89" name="Dowolny kształt 88"/>
            <p:cNvSpPr/>
            <p:nvPr/>
          </p:nvSpPr>
          <p:spPr>
            <a:xfrm rot="8850000">
              <a:off x="5804814" y="-169161"/>
              <a:ext cx="1523520" cy="2874240"/>
            </a:xfrm>
            <a:custGeom>
              <a:avLst>
                <a:gd name="f0" fmla="val 360000"/>
                <a:gd name="f1" fmla="val 70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799 f16 1"/>
                <a:gd name="f25" fmla="*/ 21599 f16 1"/>
                <a:gd name="f26" fmla="*/ 15762 f17 1"/>
                <a:gd name="f27" fmla="*/ 62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90" name="Dowolny kształt 89"/>
            <p:cNvSpPr/>
            <p:nvPr/>
          </p:nvSpPr>
          <p:spPr>
            <a:xfrm rot="137400">
              <a:off x="7189908" y="2255532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91" name="Grupa 90"/>
          <p:cNvGrpSpPr/>
          <p:nvPr/>
        </p:nvGrpSpPr>
        <p:grpSpPr>
          <a:xfrm>
            <a:off x="5911919" y="2935440"/>
            <a:ext cx="466561" cy="1828080"/>
            <a:chOff x="5911919" y="2935440"/>
            <a:chExt cx="466561" cy="1828080"/>
          </a:xfrm>
        </p:grpSpPr>
        <p:sp>
          <p:nvSpPr>
            <p:cNvPr id="92" name="Dowolny kształt 91"/>
            <p:cNvSpPr/>
            <p:nvPr/>
          </p:nvSpPr>
          <p:spPr>
            <a:xfrm>
              <a:off x="6139800" y="3057480"/>
              <a:ext cx="238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93" name="Dowolny kształt 92"/>
            <p:cNvSpPr/>
            <p:nvPr/>
          </p:nvSpPr>
          <p:spPr>
            <a:xfrm>
              <a:off x="5911919" y="2935440"/>
              <a:ext cx="407880" cy="1828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x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                              </a:t>
              </a:r>
            </a:p>
          </p:txBody>
        </p:sp>
      </p:grpSp>
      <p:grpSp>
        <p:nvGrpSpPr>
          <p:cNvPr id="94" name="Grupa 93"/>
          <p:cNvGrpSpPr/>
          <p:nvPr/>
        </p:nvGrpSpPr>
        <p:grpSpPr>
          <a:xfrm>
            <a:off x="5486399" y="1187280"/>
            <a:ext cx="2290659" cy="1797119"/>
            <a:chOff x="5486399" y="1187280"/>
            <a:chExt cx="2290659" cy="1797119"/>
          </a:xfrm>
        </p:grpSpPr>
        <p:sp>
          <p:nvSpPr>
            <p:cNvPr id="95" name="Łącznik prosty 94"/>
            <p:cNvSpPr/>
            <p:nvPr/>
          </p:nvSpPr>
          <p:spPr>
            <a:xfrm>
              <a:off x="5486399" y="1187280"/>
              <a:ext cx="2216161" cy="179711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96" name="Dowolny kształt 95"/>
            <p:cNvSpPr/>
            <p:nvPr/>
          </p:nvSpPr>
          <p:spPr>
            <a:xfrm>
              <a:off x="7478280" y="263052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97" name="Dowolny kształt 96"/>
          <p:cNvSpPr/>
          <p:nvPr/>
        </p:nvSpPr>
        <p:spPr>
          <a:xfrm>
            <a:off x="6890760" y="2630160"/>
            <a:ext cx="340200" cy="26352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46" h="733" fill="none">
                <a:moveTo>
                  <a:pt x="0" y="733"/>
                </a:moveTo>
                <a:lnTo>
                  <a:pt x="946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98" name="Grupa 97"/>
          <p:cNvGrpSpPr/>
          <p:nvPr/>
        </p:nvGrpSpPr>
        <p:grpSpPr>
          <a:xfrm>
            <a:off x="1143000" y="3797279"/>
            <a:ext cx="2290657" cy="1797121"/>
            <a:chOff x="1143000" y="3797279"/>
            <a:chExt cx="2290657" cy="1797121"/>
          </a:xfrm>
        </p:grpSpPr>
        <p:sp>
          <p:nvSpPr>
            <p:cNvPr id="99" name="Łącznik prosty 98"/>
            <p:cNvSpPr/>
            <p:nvPr/>
          </p:nvSpPr>
          <p:spPr>
            <a:xfrm>
              <a:off x="1143000" y="3797279"/>
              <a:ext cx="2216160" cy="179712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00" name="Dowolny kształt 99"/>
            <p:cNvSpPr/>
            <p:nvPr/>
          </p:nvSpPr>
          <p:spPr>
            <a:xfrm>
              <a:off x="3134879" y="524016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01" name="Grupa 100"/>
          <p:cNvGrpSpPr/>
          <p:nvPr/>
        </p:nvGrpSpPr>
        <p:grpSpPr>
          <a:xfrm>
            <a:off x="747720" y="4140360"/>
            <a:ext cx="1535040" cy="3245400"/>
            <a:chOff x="747720" y="4140360"/>
            <a:chExt cx="1535040" cy="3245400"/>
          </a:xfrm>
        </p:grpSpPr>
        <p:grpSp>
          <p:nvGrpSpPr>
            <p:cNvPr id="102" name="Grupa 101"/>
            <p:cNvGrpSpPr/>
            <p:nvPr/>
          </p:nvGrpSpPr>
          <p:grpSpPr>
            <a:xfrm>
              <a:off x="1816200" y="5557680"/>
              <a:ext cx="466560" cy="1828080"/>
              <a:chOff x="1816200" y="5557680"/>
              <a:chExt cx="466560" cy="1828080"/>
            </a:xfrm>
          </p:grpSpPr>
          <p:sp>
            <p:nvSpPr>
              <p:cNvPr id="103" name="Dowolny kształt 102"/>
              <p:cNvSpPr/>
              <p:nvPr/>
            </p:nvSpPr>
            <p:spPr>
              <a:xfrm>
                <a:off x="2044080" y="5680079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sp>
            <p:nvSpPr>
              <p:cNvPr id="104" name="Dowolny kształt 103"/>
              <p:cNvSpPr/>
              <p:nvPr/>
            </p:nvSpPr>
            <p:spPr>
              <a:xfrm>
                <a:off x="1816200" y="5557680"/>
                <a:ext cx="407880" cy="182808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                               </a:t>
                </a:r>
              </a:p>
            </p:txBody>
          </p:sp>
        </p:grpSp>
        <p:grpSp>
          <p:nvGrpSpPr>
            <p:cNvPr id="105" name="Grupa 104"/>
            <p:cNvGrpSpPr/>
            <p:nvPr/>
          </p:nvGrpSpPr>
          <p:grpSpPr>
            <a:xfrm>
              <a:off x="1162080" y="4489560"/>
              <a:ext cx="856799" cy="1091880"/>
              <a:chOff x="1162080" y="4489560"/>
              <a:chExt cx="856799" cy="1091880"/>
            </a:xfrm>
          </p:grpSpPr>
          <p:sp>
            <p:nvSpPr>
              <p:cNvPr id="106" name="Łącznik prosty 105"/>
              <p:cNvSpPr/>
              <p:nvPr/>
            </p:nvSpPr>
            <p:spPr>
              <a:xfrm>
                <a:off x="1162080" y="4489560"/>
                <a:ext cx="856799" cy="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custDash>
                  <a:ds d="402857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07" name="Łącznik prosty 106"/>
              <p:cNvSpPr/>
              <p:nvPr/>
            </p:nvSpPr>
            <p:spPr>
              <a:xfrm>
                <a:off x="1985760" y="4489560"/>
                <a:ext cx="0" cy="109188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custDash>
                  <a:ds d="402857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sp>
          <p:nvSpPr>
            <p:cNvPr id="108" name="Dowolny kształt 107"/>
            <p:cNvSpPr/>
            <p:nvPr/>
          </p:nvSpPr>
          <p:spPr>
            <a:xfrm>
              <a:off x="1901520" y="4240079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  <p:grpSp>
          <p:nvGrpSpPr>
            <p:cNvPr id="109" name="Grupa 108"/>
            <p:cNvGrpSpPr/>
            <p:nvPr/>
          </p:nvGrpSpPr>
          <p:grpSpPr>
            <a:xfrm>
              <a:off x="747720" y="4140360"/>
              <a:ext cx="403199" cy="455040"/>
              <a:chOff x="747720" y="4140360"/>
              <a:chExt cx="403199" cy="455040"/>
            </a:xfrm>
          </p:grpSpPr>
          <p:sp>
            <p:nvSpPr>
              <p:cNvPr id="110" name="Dowolny kształt 109"/>
              <p:cNvSpPr/>
              <p:nvPr/>
            </p:nvSpPr>
            <p:spPr>
              <a:xfrm>
                <a:off x="747720" y="414036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11" name="Dowolny kształt 110"/>
              <p:cNvSpPr/>
              <p:nvPr/>
            </p:nvSpPr>
            <p:spPr>
              <a:xfrm>
                <a:off x="912239" y="4259160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</p:grpSp>
      <p:sp>
        <p:nvSpPr>
          <p:cNvPr id="112" name="Dowolny kształt 111"/>
          <p:cNvSpPr/>
          <p:nvPr/>
        </p:nvSpPr>
        <p:spPr>
          <a:xfrm>
            <a:off x="1790640" y="5905440"/>
            <a:ext cx="25380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06" fill="none">
                <a:moveTo>
                  <a:pt x="0" y="0"/>
                </a:moveTo>
                <a:lnTo>
                  <a:pt x="706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3" name="Dowolny kształt 112"/>
          <p:cNvSpPr/>
          <p:nvPr/>
        </p:nvSpPr>
        <p:spPr>
          <a:xfrm>
            <a:off x="762120" y="4305240"/>
            <a:ext cx="0" cy="2538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706" fill="none">
                <a:moveTo>
                  <a:pt x="0" y="706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14" name="Grupa 113"/>
          <p:cNvGrpSpPr/>
          <p:nvPr/>
        </p:nvGrpSpPr>
        <p:grpSpPr>
          <a:xfrm>
            <a:off x="5078160" y="2085295"/>
            <a:ext cx="2686298" cy="5300465"/>
            <a:chOff x="5078160" y="2085295"/>
            <a:chExt cx="2686298" cy="5300465"/>
          </a:xfrm>
        </p:grpSpPr>
        <p:grpSp>
          <p:nvGrpSpPr>
            <p:cNvPr id="115" name="Grupa 114"/>
            <p:cNvGrpSpPr/>
            <p:nvPr/>
          </p:nvGrpSpPr>
          <p:grpSpPr>
            <a:xfrm>
              <a:off x="5473800" y="3797279"/>
              <a:ext cx="2290658" cy="1797121"/>
              <a:chOff x="5473800" y="3797279"/>
              <a:chExt cx="2290658" cy="1797121"/>
            </a:xfrm>
          </p:grpSpPr>
          <p:sp>
            <p:nvSpPr>
              <p:cNvPr id="116" name="Łącznik prosty 115"/>
              <p:cNvSpPr/>
              <p:nvPr/>
            </p:nvSpPr>
            <p:spPr>
              <a:xfrm>
                <a:off x="5473800" y="3797279"/>
                <a:ext cx="2216160" cy="179712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17" name="Dowolny kształt 116"/>
              <p:cNvSpPr/>
              <p:nvPr/>
            </p:nvSpPr>
            <p:spPr>
              <a:xfrm>
                <a:off x="7465680" y="5240160"/>
                <a:ext cx="298778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18" name="Grupa 117"/>
            <p:cNvGrpSpPr/>
            <p:nvPr/>
          </p:nvGrpSpPr>
          <p:grpSpPr>
            <a:xfrm>
              <a:off x="5742224" y="2085295"/>
              <a:ext cx="1830004" cy="2904480"/>
              <a:chOff x="5742224" y="2085295"/>
              <a:chExt cx="1830004" cy="2904480"/>
            </a:xfrm>
          </p:grpSpPr>
          <p:sp>
            <p:nvSpPr>
              <p:cNvPr id="119" name="Dowolny kształt 118"/>
              <p:cNvSpPr/>
              <p:nvPr/>
            </p:nvSpPr>
            <p:spPr>
              <a:xfrm rot="8748000">
                <a:off x="5742224" y="2085295"/>
                <a:ext cx="1524240" cy="2904480"/>
              </a:xfrm>
              <a:custGeom>
                <a:avLst>
                  <a:gd name="f0" fmla="val 360000"/>
                  <a:gd name="f1" fmla="val 552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10799 f16 1"/>
                  <a:gd name="f25" fmla="*/ 21599 f16 1"/>
                  <a:gd name="f26" fmla="*/ 11195 f17 1"/>
                  <a:gd name="f27" fmla="*/ 62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20" name="Dowolny kształt 119"/>
              <p:cNvSpPr/>
              <p:nvPr/>
            </p:nvSpPr>
            <p:spPr>
              <a:xfrm rot="137400">
                <a:off x="7234548" y="4605252"/>
                <a:ext cx="33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  <p:grpSp>
          <p:nvGrpSpPr>
            <p:cNvPr id="121" name="Grupa 120"/>
            <p:cNvGrpSpPr/>
            <p:nvPr/>
          </p:nvGrpSpPr>
          <p:grpSpPr>
            <a:xfrm>
              <a:off x="5078160" y="4140360"/>
              <a:ext cx="1600560" cy="3245400"/>
              <a:chOff x="5078160" y="4140360"/>
              <a:chExt cx="1600560" cy="3245400"/>
            </a:xfrm>
          </p:grpSpPr>
          <p:grpSp>
            <p:nvGrpSpPr>
              <p:cNvPr id="122" name="Grupa 121"/>
              <p:cNvGrpSpPr/>
              <p:nvPr/>
            </p:nvGrpSpPr>
            <p:grpSpPr>
              <a:xfrm>
                <a:off x="6146640" y="5557680"/>
                <a:ext cx="466919" cy="1828080"/>
                <a:chOff x="6146640" y="5557680"/>
                <a:chExt cx="466919" cy="1828080"/>
              </a:xfrm>
            </p:grpSpPr>
            <p:sp>
              <p:nvSpPr>
                <p:cNvPr id="123" name="Dowolny kształt 122"/>
                <p:cNvSpPr/>
                <p:nvPr/>
              </p:nvSpPr>
              <p:spPr>
                <a:xfrm>
                  <a:off x="6374879" y="5680079"/>
                  <a:ext cx="238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  <p:sp>
              <p:nvSpPr>
                <p:cNvPr id="124" name="Dowolny kształt 123"/>
                <p:cNvSpPr/>
                <p:nvPr/>
              </p:nvSpPr>
              <p:spPr>
                <a:xfrm>
                  <a:off x="6146640" y="5557680"/>
                  <a:ext cx="408240" cy="18280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                         </a:t>
                  </a:r>
                </a:p>
              </p:txBody>
            </p:sp>
          </p:grpSp>
          <p:grpSp>
            <p:nvGrpSpPr>
              <p:cNvPr id="125" name="Grupa 124"/>
              <p:cNvGrpSpPr/>
              <p:nvPr/>
            </p:nvGrpSpPr>
            <p:grpSpPr>
              <a:xfrm>
                <a:off x="5492880" y="4489560"/>
                <a:ext cx="856800" cy="1091880"/>
                <a:chOff x="5492880" y="4489560"/>
                <a:chExt cx="856800" cy="1091880"/>
              </a:xfrm>
            </p:grpSpPr>
            <p:sp>
              <p:nvSpPr>
                <p:cNvPr id="126" name="Łącznik prosty 125"/>
                <p:cNvSpPr/>
                <p:nvPr/>
              </p:nvSpPr>
              <p:spPr>
                <a:xfrm>
                  <a:off x="5492880" y="4489560"/>
                  <a:ext cx="856800" cy="0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custDash>
                    <a:ds d="402857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27" name="Łącznik prosty 126"/>
                <p:cNvSpPr/>
                <p:nvPr/>
              </p:nvSpPr>
              <p:spPr>
                <a:xfrm>
                  <a:off x="6316560" y="4489560"/>
                  <a:ext cx="0" cy="1091880"/>
                </a:xfrm>
                <a:prstGeom prst="line">
                  <a:avLst/>
                </a:prstGeom>
                <a:noFill/>
                <a:ln w="12600">
                  <a:solidFill>
                    <a:srgbClr val="000000"/>
                  </a:solidFill>
                  <a:custDash>
                    <a:ds d="402857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  <p:sp>
            <p:nvSpPr>
              <p:cNvPr id="128" name="Dowolny kształt 127"/>
              <p:cNvSpPr/>
              <p:nvPr/>
            </p:nvSpPr>
            <p:spPr>
              <a:xfrm>
                <a:off x="6321240" y="430380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grpSp>
            <p:nvGrpSpPr>
              <p:cNvPr id="129" name="Grupa 128"/>
              <p:cNvGrpSpPr/>
              <p:nvPr/>
            </p:nvGrpSpPr>
            <p:grpSpPr>
              <a:xfrm>
                <a:off x="5078160" y="4140360"/>
                <a:ext cx="403560" cy="455040"/>
                <a:chOff x="5078160" y="4140360"/>
                <a:chExt cx="403560" cy="455040"/>
              </a:xfrm>
            </p:grpSpPr>
            <p:sp>
              <p:nvSpPr>
                <p:cNvPr id="130" name="Dowolny kształt 129"/>
                <p:cNvSpPr/>
                <p:nvPr/>
              </p:nvSpPr>
              <p:spPr>
                <a:xfrm>
                  <a:off x="5078160" y="414036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31" name="Dowolny kształt 130"/>
                <p:cNvSpPr/>
                <p:nvPr/>
              </p:nvSpPr>
              <p:spPr>
                <a:xfrm>
                  <a:off x="5243040" y="4259160"/>
                  <a:ext cx="238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</p:grpSp>
      </p:grpSp>
      <p:grpSp>
        <p:nvGrpSpPr>
          <p:cNvPr id="132" name="Grupa 131"/>
          <p:cNvGrpSpPr/>
          <p:nvPr/>
        </p:nvGrpSpPr>
        <p:grpSpPr>
          <a:xfrm>
            <a:off x="6445079" y="4019400"/>
            <a:ext cx="2543041" cy="307080"/>
            <a:chOff x="6445079" y="4019400"/>
            <a:chExt cx="2543041" cy="307080"/>
          </a:xfrm>
        </p:grpSpPr>
        <p:sp>
          <p:nvSpPr>
            <p:cNvPr id="133" name="Łącznik prosty 132"/>
            <p:cNvSpPr/>
            <p:nvPr/>
          </p:nvSpPr>
          <p:spPr>
            <a:xfrm flipV="1">
              <a:off x="6445079" y="4171679"/>
              <a:ext cx="609481" cy="15264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34" name="Dowolny kształt 133"/>
            <p:cNvSpPr/>
            <p:nvPr/>
          </p:nvSpPr>
          <p:spPr>
            <a:xfrm>
              <a:off x="6978240" y="4019400"/>
              <a:ext cx="2009880" cy="30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ścieżka  spadku  ceny</a:t>
              </a:r>
            </a:p>
          </p:txBody>
        </p:sp>
      </p:grpSp>
      <p:sp>
        <p:nvSpPr>
          <p:cNvPr id="135" name="Dowolny kształt 134"/>
          <p:cNvSpPr/>
          <p:nvPr/>
        </p:nvSpPr>
        <p:spPr>
          <a:xfrm rot="21174000" flipV="1">
            <a:off x="5392827" y="3725995"/>
            <a:ext cx="1063440" cy="887759"/>
          </a:xfrm>
          <a:custGeom>
            <a:avLst>
              <a:gd name="f0" fmla="val 600000"/>
              <a:gd name="f1" fmla="val 46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799 f16 1"/>
              <a:gd name="f25" fmla="*/ 21308 f16 1"/>
              <a:gd name="f26" fmla="*/ 10799 f17 1"/>
              <a:gd name="f27" fmla="*/ 173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36" name="Grupa 135"/>
          <p:cNvGrpSpPr/>
          <p:nvPr/>
        </p:nvGrpSpPr>
        <p:grpSpPr>
          <a:xfrm>
            <a:off x="1425123" y="2131260"/>
            <a:ext cx="1816305" cy="2855520"/>
            <a:chOff x="1425123" y="2131260"/>
            <a:chExt cx="1816305" cy="2855520"/>
          </a:xfrm>
        </p:grpSpPr>
        <p:sp>
          <p:nvSpPr>
            <p:cNvPr id="137" name="Dowolny kształt 136"/>
            <p:cNvSpPr/>
            <p:nvPr/>
          </p:nvSpPr>
          <p:spPr>
            <a:xfrm rot="8748000">
              <a:off x="1425123" y="2131260"/>
              <a:ext cx="1523520" cy="2855520"/>
            </a:xfrm>
            <a:custGeom>
              <a:avLst>
                <a:gd name="f0" fmla="val 360000"/>
                <a:gd name="f1" fmla="val 57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799 f16 1"/>
                <a:gd name="f25" fmla="*/ 21599 f16 1"/>
                <a:gd name="f26" fmla="*/ 11976 f17 1"/>
                <a:gd name="f27" fmla="*/ 62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38" name="Dowolny kształt 137"/>
            <p:cNvSpPr/>
            <p:nvPr/>
          </p:nvSpPr>
          <p:spPr>
            <a:xfrm rot="137400">
              <a:off x="2903748" y="4605252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Łącznik prosty 4"/>
          <p:cNvSpPr/>
          <p:nvPr/>
        </p:nvSpPr>
        <p:spPr>
          <a:xfrm flipH="1">
            <a:off x="752400" y="3191040"/>
            <a:ext cx="236232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6" name="Dowolny kształt 5"/>
          <p:cNvSpPr/>
          <p:nvPr/>
        </p:nvSpPr>
        <p:spPr>
          <a:xfrm>
            <a:off x="289080" y="228600"/>
            <a:ext cx="8474040" cy="642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Wzrost  ceny  dobra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 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a  położenie  punktu  równowagi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(X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- dobro  </a:t>
            </a:r>
            <a:r>
              <a:rPr lang="pl-PL" sz="1800" b="1" i="0" u="none" strike="noStrike" cap="none" baseline="0" dirty="0" err="1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Giffena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,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b="1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- dobro  normalne)</a:t>
            </a:r>
          </a:p>
        </p:txBody>
      </p:sp>
      <p:sp>
        <p:nvSpPr>
          <p:cNvPr id="7" name="Łącznik prosty 6"/>
          <p:cNvSpPr/>
          <p:nvPr/>
        </p:nvSpPr>
        <p:spPr>
          <a:xfrm>
            <a:off x="762120" y="1066680"/>
            <a:ext cx="0" cy="21337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Łącznik prosty 7"/>
          <p:cNvSpPr/>
          <p:nvPr/>
        </p:nvSpPr>
        <p:spPr>
          <a:xfrm>
            <a:off x="5410079" y="1066680"/>
            <a:ext cx="0" cy="21337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9" name="Łącznik prosty 8"/>
          <p:cNvSpPr/>
          <p:nvPr/>
        </p:nvSpPr>
        <p:spPr>
          <a:xfrm flipH="1">
            <a:off x="5410079" y="5695920"/>
            <a:ext cx="23623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 flipH="1">
            <a:off x="742680" y="5695920"/>
            <a:ext cx="2361959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 flipH="1">
            <a:off x="5410079" y="3191040"/>
            <a:ext cx="23623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5410079" y="3581279"/>
            <a:ext cx="0" cy="213372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762120" y="3581279"/>
            <a:ext cx="0" cy="213372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Dowolny kształt 13"/>
          <p:cNvSpPr/>
          <p:nvPr/>
        </p:nvSpPr>
        <p:spPr>
          <a:xfrm>
            <a:off x="443159" y="898559"/>
            <a:ext cx="33912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15" name="Dowolny kształt 14"/>
          <p:cNvSpPr/>
          <p:nvPr/>
        </p:nvSpPr>
        <p:spPr>
          <a:xfrm>
            <a:off x="669960" y="3149639"/>
            <a:ext cx="2682720" cy="580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x      </a:t>
            </a:r>
          </a:p>
        </p:txBody>
      </p:sp>
      <p:sp>
        <p:nvSpPr>
          <p:cNvPr id="16" name="Dowolny kształt 15"/>
          <p:cNvSpPr/>
          <p:nvPr/>
        </p:nvSpPr>
        <p:spPr>
          <a:xfrm>
            <a:off x="291600" y="3489480"/>
            <a:ext cx="45216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y</a:t>
            </a:r>
          </a:p>
        </p:txBody>
      </p:sp>
      <p:sp>
        <p:nvSpPr>
          <p:cNvPr id="17" name="Dowolny kształt 16"/>
          <p:cNvSpPr/>
          <p:nvPr/>
        </p:nvSpPr>
        <p:spPr>
          <a:xfrm>
            <a:off x="669960" y="5664239"/>
            <a:ext cx="2606760" cy="370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</a:t>
            </a:r>
            <a:r>
              <a:rPr lang="pl-PL" sz="16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               </a:t>
            </a: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x</a:t>
            </a:r>
          </a:p>
        </p:txBody>
      </p:sp>
      <p:sp>
        <p:nvSpPr>
          <p:cNvPr id="18" name="Dowolny kształt 17"/>
          <p:cNvSpPr/>
          <p:nvPr/>
        </p:nvSpPr>
        <p:spPr>
          <a:xfrm>
            <a:off x="5154840" y="898559"/>
            <a:ext cx="33912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19" name="Dowolny kształt 18"/>
          <p:cNvSpPr/>
          <p:nvPr/>
        </p:nvSpPr>
        <p:spPr>
          <a:xfrm>
            <a:off x="5305319" y="3149639"/>
            <a:ext cx="2683080" cy="580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x      </a:t>
            </a:r>
          </a:p>
        </p:txBody>
      </p:sp>
      <p:sp>
        <p:nvSpPr>
          <p:cNvPr id="20" name="Dowolny kształt 19"/>
          <p:cNvSpPr/>
          <p:nvPr/>
        </p:nvSpPr>
        <p:spPr>
          <a:xfrm>
            <a:off x="4952520" y="3489480"/>
            <a:ext cx="45216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y</a:t>
            </a:r>
          </a:p>
        </p:txBody>
      </p:sp>
      <p:sp>
        <p:nvSpPr>
          <p:cNvPr id="21" name="Dowolny kształt 20"/>
          <p:cNvSpPr/>
          <p:nvPr/>
        </p:nvSpPr>
        <p:spPr>
          <a:xfrm>
            <a:off x="5257800" y="5676840"/>
            <a:ext cx="3048120" cy="370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</a:t>
            </a:r>
            <a:r>
              <a:rPr lang="pl-PL" sz="16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               </a:t>
            </a: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x</a:t>
            </a:r>
          </a:p>
        </p:txBody>
      </p:sp>
      <p:grpSp>
        <p:nvGrpSpPr>
          <p:cNvPr id="26" name="Grupa 25"/>
          <p:cNvGrpSpPr/>
          <p:nvPr/>
        </p:nvGrpSpPr>
        <p:grpSpPr>
          <a:xfrm>
            <a:off x="4952880" y="2341045"/>
            <a:ext cx="2768759" cy="3747995"/>
            <a:chOff x="4952880" y="2341045"/>
            <a:chExt cx="2768759" cy="3747995"/>
          </a:xfrm>
        </p:grpSpPr>
        <p:grpSp>
          <p:nvGrpSpPr>
            <p:cNvPr id="27" name="Grupa 26"/>
            <p:cNvGrpSpPr/>
            <p:nvPr/>
          </p:nvGrpSpPr>
          <p:grpSpPr>
            <a:xfrm>
              <a:off x="4952880" y="4086360"/>
              <a:ext cx="1575000" cy="2002680"/>
              <a:chOff x="4952880" y="4086360"/>
              <a:chExt cx="1575000" cy="2002680"/>
            </a:xfrm>
          </p:grpSpPr>
          <p:sp>
            <p:nvSpPr>
              <p:cNvPr id="28" name="Łącznik prosty 27"/>
              <p:cNvSpPr/>
              <p:nvPr/>
            </p:nvSpPr>
            <p:spPr>
              <a:xfrm>
                <a:off x="5943600" y="4330800"/>
                <a:ext cx="0" cy="136188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29" name="Łącznik prosty 28"/>
              <p:cNvSpPr/>
              <p:nvPr/>
            </p:nvSpPr>
            <p:spPr>
              <a:xfrm>
                <a:off x="5410079" y="4330800"/>
                <a:ext cx="457200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30" name="Grupa 29"/>
              <p:cNvGrpSpPr/>
              <p:nvPr/>
            </p:nvGrpSpPr>
            <p:grpSpPr>
              <a:xfrm>
                <a:off x="4952880" y="4086360"/>
                <a:ext cx="838439" cy="1100880"/>
                <a:chOff x="4952880" y="4086360"/>
                <a:chExt cx="838439" cy="1100880"/>
              </a:xfrm>
            </p:grpSpPr>
            <p:sp>
              <p:nvSpPr>
                <p:cNvPr id="31" name="Dowolny kształt 30"/>
                <p:cNvSpPr/>
                <p:nvPr/>
              </p:nvSpPr>
              <p:spPr>
                <a:xfrm>
                  <a:off x="4952880" y="4086360"/>
                  <a:ext cx="533520" cy="11008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 </a:t>
                  </a: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        </a:t>
                  </a:r>
                </a:p>
              </p:txBody>
            </p:sp>
            <p:sp>
              <p:nvSpPr>
                <p:cNvPr id="32" name="Dowolny kształt 31"/>
                <p:cNvSpPr/>
                <p:nvPr/>
              </p:nvSpPr>
              <p:spPr>
                <a:xfrm>
                  <a:off x="5143679" y="4203720"/>
                  <a:ext cx="64764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sp>
            <p:nvSpPr>
              <p:cNvPr id="33" name="Dowolny kształt 32"/>
              <p:cNvSpPr/>
              <p:nvPr/>
            </p:nvSpPr>
            <p:spPr>
              <a:xfrm>
                <a:off x="5826240" y="4089240"/>
                <a:ext cx="70164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E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34" name="Grupa 33"/>
              <p:cNvGrpSpPr/>
              <p:nvPr/>
            </p:nvGrpSpPr>
            <p:grpSpPr>
              <a:xfrm>
                <a:off x="5674320" y="5613480"/>
                <a:ext cx="473400" cy="475560"/>
                <a:chOff x="5674320" y="5613480"/>
                <a:chExt cx="473400" cy="475560"/>
              </a:xfrm>
            </p:grpSpPr>
            <p:sp>
              <p:nvSpPr>
                <p:cNvPr id="35" name="Dowolny kształt 34"/>
                <p:cNvSpPr/>
                <p:nvPr/>
              </p:nvSpPr>
              <p:spPr>
                <a:xfrm>
                  <a:off x="5851440" y="5718240"/>
                  <a:ext cx="20160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  <p:sp>
              <p:nvSpPr>
                <p:cNvPr id="36" name="Dowolny kształt 35"/>
                <p:cNvSpPr/>
                <p:nvPr/>
              </p:nvSpPr>
              <p:spPr>
                <a:xfrm>
                  <a:off x="5674320" y="5613480"/>
                  <a:ext cx="47340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</a:t>
                  </a:r>
                </a:p>
              </p:txBody>
            </p:sp>
          </p:grpSp>
        </p:grpSp>
        <p:grpSp>
          <p:nvGrpSpPr>
            <p:cNvPr id="37" name="Grupa 36"/>
            <p:cNvGrpSpPr/>
            <p:nvPr/>
          </p:nvGrpSpPr>
          <p:grpSpPr>
            <a:xfrm>
              <a:off x="5410079" y="3787920"/>
              <a:ext cx="2311560" cy="1914480"/>
              <a:chOff x="5410079" y="3787920"/>
              <a:chExt cx="2311560" cy="1914480"/>
            </a:xfrm>
          </p:grpSpPr>
          <p:sp>
            <p:nvSpPr>
              <p:cNvPr id="38" name="Łącznik prosty 37"/>
              <p:cNvSpPr/>
              <p:nvPr/>
            </p:nvSpPr>
            <p:spPr>
              <a:xfrm>
                <a:off x="5410079" y="3787920"/>
                <a:ext cx="1914481" cy="191448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39" name="Dowolny kształt 38"/>
              <p:cNvSpPr/>
              <p:nvPr/>
            </p:nvSpPr>
            <p:spPr>
              <a:xfrm>
                <a:off x="6943679" y="5156280"/>
                <a:ext cx="777960" cy="340735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6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6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40" name="Grupa 39"/>
            <p:cNvGrpSpPr/>
            <p:nvPr/>
          </p:nvGrpSpPr>
          <p:grpSpPr>
            <a:xfrm>
              <a:off x="5558468" y="2341045"/>
              <a:ext cx="1322280" cy="2239595"/>
              <a:chOff x="5558468" y="2341045"/>
              <a:chExt cx="1322280" cy="2239595"/>
            </a:xfrm>
          </p:grpSpPr>
          <p:sp>
            <p:nvSpPr>
              <p:cNvPr id="41" name="Dowolny kształt 40"/>
              <p:cNvSpPr/>
              <p:nvPr/>
            </p:nvSpPr>
            <p:spPr>
              <a:xfrm rot="9877200">
                <a:off x="5558468" y="2341045"/>
                <a:ext cx="1322280" cy="2187360"/>
              </a:xfrm>
              <a:custGeom>
                <a:avLst>
                  <a:gd name="f0" fmla="val 21000000"/>
                  <a:gd name="f1" fmla="val 462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8858 f16 1"/>
                  <a:gd name="f25" fmla="*/ 21308 f16 1"/>
                  <a:gd name="f26" fmla="*/ 1079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42" name="Dowolny kształt 41"/>
              <p:cNvSpPr/>
              <p:nvPr/>
            </p:nvSpPr>
            <p:spPr>
              <a:xfrm>
                <a:off x="6213599" y="4209840"/>
                <a:ext cx="38736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43" name="Grupa 42"/>
          <p:cNvGrpSpPr/>
          <p:nvPr/>
        </p:nvGrpSpPr>
        <p:grpSpPr>
          <a:xfrm>
            <a:off x="323528" y="2341033"/>
            <a:ext cx="2819160" cy="3711592"/>
            <a:chOff x="304920" y="2386808"/>
            <a:chExt cx="2819160" cy="3711592"/>
          </a:xfrm>
        </p:grpSpPr>
        <p:grpSp>
          <p:nvGrpSpPr>
            <p:cNvPr id="44" name="Grupa 43"/>
            <p:cNvGrpSpPr/>
            <p:nvPr/>
          </p:nvGrpSpPr>
          <p:grpSpPr>
            <a:xfrm>
              <a:off x="304920" y="4086360"/>
              <a:ext cx="1600200" cy="2012040"/>
              <a:chOff x="304920" y="4086360"/>
              <a:chExt cx="1600200" cy="2012040"/>
            </a:xfrm>
          </p:grpSpPr>
          <p:grpSp>
            <p:nvGrpSpPr>
              <p:cNvPr id="45" name="Grupa 44"/>
              <p:cNvGrpSpPr/>
              <p:nvPr/>
            </p:nvGrpSpPr>
            <p:grpSpPr>
              <a:xfrm>
                <a:off x="968759" y="5622840"/>
                <a:ext cx="473400" cy="475560"/>
                <a:chOff x="968759" y="5622840"/>
                <a:chExt cx="473400" cy="475560"/>
              </a:xfrm>
            </p:grpSpPr>
            <p:sp>
              <p:nvSpPr>
                <p:cNvPr id="46" name="Dowolny kształt 45"/>
                <p:cNvSpPr/>
                <p:nvPr/>
              </p:nvSpPr>
              <p:spPr>
                <a:xfrm>
                  <a:off x="1184040" y="5727600"/>
                  <a:ext cx="20160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  <p:sp>
              <p:nvSpPr>
                <p:cNvPr id="47" name="Dowolny kształt 46"/>
                <p:cNvSpPr/>
                <p:nvPr/>
              </p:nvSpPr>
              <p:spPr>
                <a:xfrm>
                  <a:off x="968759" y="5622840"/>
                  <a:ext cx="47340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</a:t>
                  </a:r>
                </a:p>
              </p:txBody>
            </p:sp>
          </p:grpSp>
          <p:sp>
            <p:nvSpPr>
              <p:cNvPr id="48" name="Łącznik prosty 47"/>
              <p:cNvSpPr/>
              <p:nvPr/>
            </p:nvSpPr>
            <p:spPr>
              <a:xfrm>
                <a:off x="762120" y="4330800"/>
                <a:ext cx="523799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49" name="Łącznik prosty 48"/>
              <p:cNvSpPr/>
              <p:nvPr/>
            </p:nvSpPr>
            <p:spPr>
              <a:xfrm>
                <a:off x="1295280" y="4330800"/>
                <a:ext cx="0" cy="137160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50" name="Dowolny kształt 49"/>
              <p:cNvSpPr/>
              <p:nvPr/>
            </p:nvSpPr>
            <p:spPr>
              <a:xfrm>
                <a:off x="1203480" y="4102200"/>
                <a:ext cx="70164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E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  </a:t>
                </a:r>
              </a:p>
            </p:txBody>
          </p:sp>
          <p:grpSp>
            <p:nvGrpSpPr>
              <p:cNvPr id="51" name="Grupa 50"/>
              <p:cNvGrpSpPr/>
              <p:nvPr/>
            </p:nvGrpSpPr>
            <p:grpSpPr>
              <a:xfrm>
                <a:off x="304920" y="4086360"/>
                <a:ext cx="533160" cy="1100880"/>
                <a:chOff x="304920" y="4086360"/>
                <a:chExt cx="533160" cy="1100880"/>
              </a:xfrm>
            </p:grpSpPr>
            <p:sp>
              <p:nvSpPr>
                <p:cNvPr id="52" name="Dowolny kształt 51"/>
                <p:cNvSpPr/>
                <p:nvPr/>
              </p:nvSpPr>
              <p:spPr>
                <a:xfrm>
                  <a:off x="304920" y="4086360"/>
                  <a:ext cx="533160" cy="11008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 </a:t>
                  </a: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        </a:t>
                  </a:r>
                </a:p>
              </p:txBody>
            </p:sp>
            <p:sp>
              <p:nvSpPr>
                <p:cNvPr id="53" name="Dowolny kształt 52"/>
                <p:cNvSpPr/>
                <p:nvPr/>
              </p:nvSpPr>
              <p:spPr>
                <a:xfrm>
                  <a:off x="495360" y="4203720"/>
                  <a:ext cx="237960" cy="6476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  <p:grpSp>
          <p:nvGrpSpPr>
            <p:cNvPr id="54" name="Grupa 53"/>
            <p:cNvGrpSpPr/>
            <p:nvPr/>
          </p:nvGrpSpPr>
          <p:grpSpPr>
            <a:xfrm>
              <a:off x="752400" y="3787920"/>
              <a:ext cx="2371680" cy="1914480"/>
              <a:chOff x="752400" y="3787920"/>
              <a:chExt cx="2371680" cy="1914480"/>
            </a:xfrm>
          </p:grpSpPr>
          <p:sp>
            <p:nvSpPr>
              <p:cNvPr id="55" name="Łącznik prosty 54"/>
              <p:cNvSpPr/>
              <p:nvPr/>
            </p:nvSpPr>
            <p:spPr>
              <a:xfrm>
                <a:off x="752400" y="3787920"/>
                <a:ext cx="1914480" cy="191448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56" name="Dowolny kształt 55"/>
              <p:cNvSpPr/>
              <p:nvPr/>
            </p:nvSpPr>
            <p:spPr>
              <a:xfrm>
                <a:off x="2346480" y="5153040"/>
                <a:ext cx="777600" cy="340735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6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6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57" name="Grupa 56"/>
            <p:cNvGrpSpPr/>
            <p:nvPr/>
          </p:nvGrpSpPr>
          <p:grpSpPr>
            <a:xfrm>
              <a:off x="931444" y="2386808"/>
              <a:ext cx="1322280" cy="2203551"/>
              <a:chOff x="931444" y="2386808"/>
              <a:chExt cx="1322280" cy="2203551"/>
            </a:xfrm>
          </p:grpSpPr>
          <p:sp>
            <p:nvSpPr>
              <p:cNvPr id="58" name="Dowolny kształt 57"/>
              <p:cNvSpPr/>
              <p:nvPr/>
            </p:nvSpPr>
            <p:spPr>
              <a:xfrm rot="9877200">
                <a:off x="931444" y="2386808"/>
                <a:ext cx="1322280" cy="2188080"/>
              </a:xfrm>
              <a:custGeom>
                <a:avLst>
                  <a:gd name="f0" fmla="val 21000000"/>
                  <a:gd name="f1" fmla="val 462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8858 f16 1"/>
                  <a:gd name="f25" fmla="*/ 21308 f16 1"/>
                  <a:gd name="f26" fmla="*/ 1079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59" name="Dowolny kształt 58"/>
              <p:cNvSpPr/>
              <p:nvPr/>
            </p:nvSpPr>
            <p:spPr>
              <a:xfrm>
                <a:off x="1546200" y="4219559"/>
                <a:ext cx="38736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60" name="Grupa 59"/>
          <p:cNvGrpSpPr/>
          <p:nvPr/>
        </p:nvGrpSpPr>
        <p:grpSpPr>
          <a:xfrm>
            <a:off x="323528" y="-251255"/>
            <a:ext cx="2759040" cy="6922449"/>
            <a:chOff x="365040" y="-130689"/>
            <a:chExt cx="2759040" cy="6922449"/>
          </a:xfrm>
        </p:grpSpPr>
        <p:sp>
          <p:nvSpPr>
            <p:cNvPr id="61" name="Dowolny kształt 60"/>
            <p:cNvSpPr/>
            <p:nvPr/>
          </p:nvSpPr>
          <p:spPr>
            <a:xfrm>
              <a:off x="1203480" y="1523880"/>
              <a:ext cx="625320" cy="6476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b="0" i="0" u="none" strike="noStrike" cap="none" baseline="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6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               </a:t>
              </a:r>
            </a:p>
          </p:txBody>
        </p:sp>
        <p:grpSp>
          <p:nvGrpSpPr>
            <p:cNvPr id="62" name="Grupa 61"/>
            <p:cNvGrpSpPr/>
            <p:nvPr/>
          </p:nvGrpSpPr>
          <p:grpSpPr>
            <a:xfrm>
              <a:off x="365040" y="-130689"/>
              <a:ext cx="2759040" cy="6922449"/>
              <a:chOff x="365040" y="-130689"/>
              <a:chExt cx="2759040" cy="6922449"/>
            </a:xfrm>
          </p:grpSpPr>
          <p:grpSp>
            <p:nvGrpSpPr>
              <p:cNvPr id="63" name="Grupa 62"/>
              <p:cNvGrpSpPr/>
              <p:nvPr/>
            </p:nvGrpSpPr>
            <p:grpSpPr>
              <a:xfrm>
                <a:off x="762120" y="1295280"/>
                <a:ext cx="2361960" cy="1905120"/>
                <a:chOff x="762120" y="1295280"/>
                <a:chExt cx="2361960" cy="1905120"/>
              </a:xfrm>
            </p:grpSpPr>
            <p:sp>
              <p:nvSpPr>
                <p:cNvPr id="64" name="Łącznik prosty 63"/>
                <p:cNvSpPr/>
                <p:nvPr/>
              </p:nvSpPr>
              <p:spPr>
                <a:xfrm>
                  <a:off x="762120" y="1295280"/>
                  <a:ext cx="1904760" cy="1905120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65" name="Dowolny kształt 64"/>
                <p:cNvSpPr/>
                <p:nvPr/>
              </p:nvSpPr>
              <p:spPr>
                <a:xfrm>
                  <a:off x="2346480" y="2651039"/>
                  <a:ext cx="777600" cy="340735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dirty="0"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I</a:t>
                  </a:r>
                  <a:r>
                    <a:rPr lang="pl-PL" sz="1600" b="0" i="0" u="none" strike="noStrike" cap="none" baseline="-2500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  <a:r>
                    <a:rPr lang="pl-PL" sz="1600" b="0" i="0" u="none" strike="noStrike" cap="none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</a:t>
                  </a:r>
                  <a:endParaRPr lang="pl-PL" sz="1600" b="0" i="0" u="none" strike="noStrike" cap="none" baseline="0" dirty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66" name="Grupa 65"/>
              <p:cNvGrpSpPr/>
              <p:nvPr/>
            </p:nvGrpSpPr>
            <p:grpSpPr>
              <a:xfrm>
                <a:off x="919556" y="-130689"/>
                <a:ext cx="1322280" cy="2188080"/>
                <a:chOff x="919556" y="-130689"/>
                <a:chExt cx="1322280" cy="2188080"/>
              </a:xfrm>
            </p:grpSpPr>
            <p:sp>
              <p:nvSpPr>
                <p:cNvPr id="67" name="Dowolny kształt 66"/>
                <p:cNvSpPr/>
                <p:nvPr/>
              </p:nvSpPr>
              <p:spPr>
                <a:xfrm rot="9877200">
                  <a:off x="919556" y="-130689"/>
                  <a:ext cx="1322280" cy="2188080"/>
                </a:xfrm>
                <a:custGeom>
                  <a:avLst>
                    <a:gd name="f0" fmla="val 21000000"/>
                    <a:gd name="f1" fmla="val 462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8858 f16 1"/>
                    <a:gd name="f25" fmla="*/ 21308 f16 1"/>
                    <a:gd name="f26" fmla="*/ 1079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68" name="Dowolny kształt 67"/>
                <p:cNvSpPr/>
                <p:nvPr/>
              </p:nvSpPr>
              <p:spPr>
                <a:xfrm>
                  <a:off x="1488960" y="1657439"/>
                  <a:ext cx="38736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u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grpSp>
            <p:nvGrpSpPr>
              <p:cNvPr id="69" name="Grupa 68"/>
              <p:cNvGrpSpPr/>
              <p:nvPr/>
            </p:nvGrpSpPr>
            <p:grpSpPr>
              <a:xfrm>
                <a:off x="365040" y="1584360"/>
                <a:ext cx="1321200" cy="5207400"/>
                <a:chOff x="365040" y="1584360"/>
                <a:chExt cx="1321200" cy="5207400"/>
              </a:xfrm>
            </p:grpSpPr>
            <p:sp>
              <p:nvSpPr>
                <p:cNvPr id="70" name="Łącznik prosty 69"/>
                <p:cNvSpPr/>
                <p:nvPr/>
              </p:nvSpPr>
              <p:spPr>
                <a:xfrm>
                  <a:off x="762120" y="1819439"/>
                  <a:ext cx="533160" cy="9361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custDash>
                    <a:ds d="401266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71" name="Łącznik prosty 70"/>
                <p:cNvSpPr/>
                <p:nvPr/>
              </p:nvSpPr>
              <p:spPr>
                <a:xfrm>
                  <a:off x="1295280" y="1819439"/>
                  <a:ext cx="0" cy="1371601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custDash>
                    <a:ds d="401266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72" name="Dowolny kształt 71"/>
                <p:cNvSpPr/>
                <p:nvPr/>
              </p:nvSpPr>
              <p:spPr>
                <a:xfrm>
                  <a:off x="365040" y="1584360"/>
                  <a:ext cx="54936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</a:t>
                  </a:r>
                </a:p>
              </p:txBody>
            </p:sp>
            <p:sp>
              <p:nvSpPr>
                <p:cNvPr id="73" name="Dowolny kształt 72"/>
                <p:cNvSpPr/>
                <p:nvPr/>
              </p:nvSpPr>
              <p:spPr>
                <a:xfrm>
                  <a:off x="558720" y="1714680"/>
                  <a:ext cx="381240" cy="50770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                                                                                                                      </a:t>
                  </a:r>
                </a:p>
              </p:txBody>
            </p:sp>
            <p:grpSp>
              <p:nvGrpSpPr>
                <p:cNvPr id="74" name="Grupa 73"/>
                <p:cNvGrpSpPr/>
                <p:nvPr/>
              </p:nvGrpSpPr>
              <p:grpSpPr>
                <a:xfrm>
                  <a:off x="1117440" y="3130560"/>
                  <a:ext cx="568800" cy="505800"/>
                  <a:chOff x="1117440" y="3130560"/>
                  <a:chExt cx="568800" cy="505800"/>
                </a:xfrm>
              </p:grpSpPr>
              <p:sp>
                <p:nvSpPr>
                  <p:cNvPr id="75" name="Dowolny kształt 74"/>
                  <p:cNvSpPr/>
                  <p:nvPr/>
                </p:nvSpPr>
                <p:spPr>
                  <a:xfrm>
                    <a:off x="1343880" y="3265560"/>
                    <a:ext cx="342360" cy="37080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6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   </a:t>
                    </a:r>
                  </a:p>
                </p:txBody>
              </p:sp>
              <p:sp>
                <p:nvSpPr>
                  <p:cNvPr id="76" name="Dowolny kształt 75"/>
                  <p:cNvSpPr/>
                  <p:nvPr/>
                </p:nvSpPr>
                <p:spPr>
                  <a:xfrm>
                    <a:off x="1117440" y="3130560"/>
                    <a:ext cx="530280" cy="37080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6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</p:grpSp>
          </p:grpSp>
        </p:grpSp>
      </p:grpSp>
      <p:grpSp>
        <p:nvGrpSpPr>
          <p:cNvPr id="77" name="Grupa 76"/>
          <p:cNvGrpSpPr/>
          <p:nvPr/>
        </p:nvGrpSpPr>
        <p:grpSpPr>
          <a:xfrm>
            <a:off x="4924440" y="-179249"/>
            <a:ext cx="2797199" cy="6971009"/>
            <a:chOff x="4924440" y="-179249"/>
            <a:chExt cx="2797199" cy="6971009"/>
          </a:xfrm>
        </p:grpSpPr>
        <p:grpSp>
          <p:nvGrpSpPr>
            <p:cNvPr id="78" name="Grupa 77"/>
            <p:cNvGrpSpPr/>
            <p:nvPr/>
          </p:nvGrpSpPr>
          <p:grpSpPr>
            <a:xfrm>
              <a:off x="4924440" y="1523880"/>
              <a:ext cx="1552680" cy="5267880"/>
              <a:chOff x="4924440" y="1523880"/>
              <a:chExt cx="1552680" cy="5267880"/>
            </a:xfrm>
          </p:grpSpPr>
          <p:grpSp>
            <p:nvGrpSpPr>
              <p:cNvPr id="79" name="Grupa 78"/>
              <p:cNvGrpSpPr/>
              <p:nvPr/>
            </p:nvGrpSpPr>
            <p:grpSpPr>
              <a:xfrm>
                <a:off x="5714640" y="3146399"/>
                <a:ext cx="546839" cy="470880"/>
                <a:chOff x="5714640" y="3146399"/>
                <a:chExt cx="546839" cy="470880"/>
              </a:xfrm>
            </p:grpSpPr>
            <p:sp>
              <p:nvSpPr>
                <p:cNvPr id="80" name="Dowolny kształt 79"/>
                <p:cNvSpPr/>
                <p:nvPr/>
              </p:nvSpPr>
              <p:spPr>
                <a:xfrm>
                  <a:off x="5919119" y="3246479"/>
                  <a:ext cx="34236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   </a:t>
                  </a:r>
                </a:p>
              </p:txBody>
            </p:sp>
            <p:sp>
              <p:nvSpPr>
                <p:cNvPr id="81" name="Dowolny kształt 80"/>
                <p:cNvSpPr/>
                <p:nvPr/>
              </p:nvSpPr>
              <p:spPr>
                <a:xfrm>
                  <a:off x="5714640" y="3146399"/>
                  <a:ext cx="36072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</p:grpSp>
          <p:sp>
            <p:nvSpPr>
              <p:cNvPr id="82" name="Łącznik prosty 81"/>
              <p:cNvSpPr/>
              <p:nvPr/>
            </p:nvSpPr>
            <p:spPr>
              <a:xfrm>
                <a:off x="5943600" y="1828800"/>
                <a:ext cx="0" cy="137160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83" name="Łącznik prosty 82"/>
              <p:cNvSpPr/>
              <p:nvPr/>
            </p:nvSpPr>
            <p:spPr>
              <a:xfrm>
                <a:off x="5391000" y="1819439"/>
                <a:ext cx="533520" cy="936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84" name="Grupa 83"/>
              <p:cNvGrpSpPr/>
              <p:nvPr/>
            </p:nvGrpSpPr>
            <p:grpSpPr>
              <a:xfrm>
                <a:off x="4924440" y="1587600"/>
                <a:ext cx="587520" cy="5204160"/>
                <a:chOff x="4924440" y="1587600"/>
                <a:chExt cx="587520" cy="5204160"/>
              </a:xfrm>
            </p:grpSpPr>
            <p:sp>
              <p:nvSpPr>
                <p:cNvPr id="85" name="Dowolny kształt 84"/>
                <p:cNvSpPr/>
                <p:nvPr/>
              </p:nvSpPr>
              <p:spPr>
                <a:xfrm>
                  <a:off x="5130720" y="1714680"/>
                  <a:ext cx="381240" cy="50770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                                                                                                                      </a:t>
                  </a:r>
                </a:p>
              </p:txBody>
            </p:sp>
            <p:sp>
              <p:nvSpPr>
                <p:cNvPr id="86" name="Dowolny kształt 85"/>
                <p:cNvSpPr/>
                <p:nvPr/>
              </p:nvSpPr>
              <p:spPr>
                <a:xfrm>
                  <a:off x="4924440" y="1587600"/>
                  <a:ext cx="54936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</a:t>
                  </a:r>
                </a:p>
              </p:txBody>
            </p:sp>
          </p:grpSp>
          <p:sp>
            <p:nvSpPr>
              <p:cNvPr id="87" name="Dowolny kształt 86"/>
              <p:cNvSpPr/>
              <p:nvPr/>
            </p:nvSpPr>
            <p:spPr>
              <a:xfrm>
                <a:off x="5851440" y="1523880"/>
                <a:ext cx="625680" cy="6476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               </a:t>
                </a:r>
              </a:p>
            </p:txBody>
          </p:sp>
        </p:grpSp>
        <p:grpSp>
          <p:nvGrpSpPr>
            <p:cNvPr id="88" name="Grupa 87"/>
            <p:cNvGrpSpPr/>
            <p:nvPr/>
          </p:nvGrpSpPr>
          <p:grpSpPr>
            <a:xfrm>
              <a:off x="5400720" y="1285919"/>
              <a:ext cx="2320919" cy="1914481"/>
              <a:chOff x="5400720" y="1285919"/>
              <a:chExt cx="2320919" cy="1914481"/>
            </a:xfrm>
          </p:grpSpPr>
          <p:sp>
            <p:nvSpPr>
              <p:cNvPr id="89" name="Łącznik prosty 88"/>
              <p:cNvSpPr/>
              <p:nvPr/>
            </p:nvSpPr>
            <p:spPr>
              <a:xfrm>
                <a:off x="5400720" y="1285919"/>
                <a:ext cx="1914480" cy="191448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0" name="Dowolny kształt 89"/>
              <p:cNvSpPr/>
              <p:nvPr/>
            </p:nvSpPr>
            <p:spPr>
              <a:xfrm>
                <a:off x="6943679" y="2651039"/>
                <a:ext cx="777960" cy="340735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6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r>
                  <a:rPr lang="pl-PL" sz="1600" b="0" i="0" u="none" strike="noStrike" cap="none" baseline="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 </a:t>
                </a:r>
                <a:endParaRPr lang="pl-PL" sz="1600" b="0" i="0" u="none" strike="noStrike" cap="none" baseline="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91" name="Grupa 90"/>
            <p:cNvGrpSpPr/>
            <p:nvPr/>
          </p:nvGrpSpPr>
          <p:grpSpPr>
            <a:xfrm>
              <a:off x="5486556" y="-179249"/>
              <a:ext cx="1322280" cy="2235929"/>
              <a:chOff x="5486556" y="-179249"/>
              <a:chExt cx="1322280" cy="2235929"/>
            </a:xfrm>
          </p:grpSpPr>
          <p:sp>
            <p:nvSpPr>
              <p:cNvPr id="92" name="Dowolny kształt 91"/>
              <p:cNvSpPr/>
              <p:nvPr/>
            </p:nvSpPr>
            <p:spPr>
              <a:xfrm rot="9877200">
                <a:off x="5486556" y="-179249"/>
                <a:ext cx="1322280" cy="2188080"/>
              </a:xfrm>
              <a:custGeom>
                <a:avLst>
                  <a:gd name="f0" fmla="val 21000000"/>
                  <a:gd name="f1" fmla="val 462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8858 f16 1"/>
                  <a:gd name="f25" fmla="*/ 21308 f16 1"/>
                  <a:gd name="f26" fmla="*/ 1079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3" name="Dowolny kształt 92"/>
              <p:cNvSpPr/>
              <p:nvPr/>
            </p:nvSpPr>
            <p:spPr>
              <a:xfrm>
                <a:off x="6165720" y="1685880"/>
                <a:ext cx="38736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sp>
        <p:nvSpPr>
          <p:cNvPr id="94" name="Dowolny kształt 93"/>
          <p:cNvSpPr/>
          <p:nvPr/>
        </p:nvSpPr>
        <p:spPr>
          <a:xfrm>
            <a:off x="6171840" y="2362320"/>
            <a:ext cx="304560" cy="3042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47" h="846" fill="none">
                <a:moveTo>
                  <a:pt x="847" y="0"/>
                </a:moveTo>
                <a:lnTo>
                  <a:pt x="0" y="846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95" name="Grupa 94"/>
          <p:cNvGrpSpPr/>
          <p:nvPr/>
        </p:nvGrpSpPr>
        <p:grpSpPr>
          <a:xfrm>
            <a:off x="5410079" y="1314360"/>
            <a:ext cx="1616041" cy="1876680"/>
            <a:chOff x="5410079" y="1314360"/>
            <a:chExt cx="1616041" cy="1876680"/>
          </a:xfrm>
        </p:grpSpPr>
        <p:sp>
          <p:nvSpPr>
            <p:cNvPr id="96" name="Łącznik prosty 95"/>
            <p:cNvSpPr/>
            <p:nvPr/>
          </p:nvSpPr>
          <p:spPr>
            <a:xfrm>
              <a:off x="5410079" y="1314360"/>
              <a:ext cx="1067040" cy="18766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97" name="Dowolny kształt 96"/>
            <p:cNvSpPr/>
            <p:nvPr/>
          </p:nvSpPr>
          <p:spPr>
            <a:xfrm>
              <a:off x="6248520" y="2651039"/>
              <a:ext cx="777600" cy="34073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6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r>
                <a:rPr lang="pl-PL" sz="1600" b="0" i="0" u="none" strike="noStrike" cap="none" baseline="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</a:t>
              </a:r>
              <a:endParaRPr lang="pl-PL" sz="16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98" name="Grupa 97"/>
          <p:cNvGrpSpPr/>
          <p:nvPr/>
        </p:nvGrpSpPr>
        <p:grpSpPr>
          <a:xfrm>
            <a:off x="762120" y="3816359"/>
            <a:ext cx="1600200" cy="1876321"/>
            <a:chOff x="762120" y="3816359"/>
            <a:chExt cx="1600200" cy="1876321"/>
          </a:xfrm>
        </p:grpSpPr>
        <p:sp>
          <p:nvSpPr>
            <p:cNvPr id="99" name="Łącznik prosty 98"/>
            <p:cNvSpPr/>
            <p:nvPr/>
          </p:nvSpPr>
          <p:spPr>
            <a:xfrm>
              <a:off x="762120" y="3816359"/>
              <a:ext cx="1066680" cy="187632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00" name="Dowolny kształt 99"/>
            <p:cNvSpPr/>
            <p:nvPr/>
          </p:nvSpPr>
          <p:spPr>
            <a:xfrm>
              <a:off x="1733760" y="5340240"/>
              <a:ext cx="628560" cy="34073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6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r>
                <a:rPr lang="pl-PL" sz="1600" b="0" i="0" u="none" strike="noStrike" cap="none" baseline="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</a:t>
              </a:r>
              <a:endParaRPr lang="pl-PL" sz="16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01" name="Dowolny kształt 100"/>
          <p:cNvSpPr/>
          <p:nvPr/>
        </p:nvSpPr>
        <p:spPr>
          <a:xfrm>
            <a:off x="1219320" y="6013440"/>
            <a:ext cx="33624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35" fill="none">
                <a:moveTo>
                  <a:pt x="0" y="0"/>
                </a:moveTo>
                <a:lnTo>
                  <a:pt x="935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2" name="Dowolny kształt 101"/>
          <p:cNvSpPr/>
          <p:nvPr/>
        </p:nvSpPr>
        <p:spPr>
          <a:xfrm>
            <a:off x="552600" y="4450680"/>
            <a:ext cx="0" cy="4377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17" fill="none">
                <a:moveTo>
                  <a:pt x="0" y="0"/>
                </a:moveTo>
                <a:lnTo>
                  <a:pt x="0" y="1217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03" name="Grupa 102"/>
          <p:cNvGrpSpPr/>
          <p:nvPr/>
        </p:nvGrpSpPr>
        <p:grpSpPr>
          <a:xfrm>
            <a:off x="307800" y="4587839"/>
            <a:ext cx="2184480" cy="1529281"/>
            <a:chOff x="307800" y="4587839"/>
            <a:chExt cx="2184480" cy="1529281"/>
          </a:xfrm>
        </p:grpSpPr>
        <p:sp>
          <p:nvSpPr>
            <p:cNvPr id="104" name="Dowolny kształt 103"/>
            <p:cNvSpPr/>
            <p:nvPr/>
          </p:nvSpPr>
          <p:spPr>
            <a:xfrm>
              <a:off x="1273320" y="4587839"/>
              <a:ext cx="1218960" cy="370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6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  <p:grpSp>
          <p:nvGrpSpPr>
            <p:cNvPr id="105" name="Grupa 104"/>
            <p:cNvGrpSpPr/>
            <p:nvPr/>
          </p:nvGrpSpPr>
          <p:grpSpPr>
            <a:xfrm>
              <a:off x="307800" y="4791240"/>
              <a:ext cx="1496160" cy="1325880"/>
              <a:chOff x="307800" y="4791240"/>
              <a:chExt cx="1496160" cy="1325880"/>
            </a:xfrm>
          </p:grpSpPr>
          <p:sp>
            <p:nvSpPr>
              <p:cNvPr id="106" name="Łącznik prosty 105"/>
              <p:cNvSpPr/>
              <p:nvPr/>
            </p:nvSpPr>
            <p:spPr>
              <a:xfrm>
                <a:off x="1409399" y="4959000"/>
                <a:ext cx="0" cy="76176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07" name="Łącznik prosty 106"/>
              <p:cNvSpPr/>
              <p:nvPr/>
            </p:nvSpPr>
            <p:spPr>
              <a:xfrm>
                <a:off x="780840" y="4959000"/>
                <a:ext cx="609479" cy="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108" name="Grupa 107"/>
              <p:cNvGrpSpPr/>
              <p:nvPr/>
            </p:nvGrpSpPr>
            <p:grpSpPr>
              <a:xfrm>
                <a:off x="307800" y="4791240"/>
                <a:ext cx="549000" cy="500760"/>
                <a:chOff x="307800" y="4791240"/>
                <a:chExt cx="549000" cy="500760"/>
              </a:xfrm>
            </p:grpSpPr>
            <p:sp>
              <p:nvSpPr>
                <p:cNvPr id="109" name="Dowolny kształt 108"/>
                <p:cNvSpPr/>
                <p:nvPr/>
              </p:nvSpPr>
              <p:spPr>
                <a:xfrm>
                  <a:off x="307800" y="4791240"/>
                  <a:ext cx="54900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10" name="Dowolny kształt 109"/>
                <p:cNvSpPr/>
                <p:nvPr/>
              </p:nvSpPr>
              <p:spPr>
                <a:xfrm>
                  <a:off x="501480" y="4921200"/>
                  <a:ext cx="23796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  <p:grpSp>
            <p:nvGrpSpPr>
              <p:cNvPr id="111" name="Grupa 110"/>
              <p:cNvGrpSpPr/>
              <p:nvPr/>
            </p:nvGrpSpPr>
            <p:grpSpPr>
              <a:xfrm>
                <a:off x="1330560" y="5641560"/>
                <a:ext cx="473400" cy="475560"/>
                <a:chOff x="1330560" y="5641560"/>
                <a:chExt cx="473400" cy="475560"/>
              </a:xfrm>
            </p:grpSpPr>
            <p:sp>
              <p:nvSpPr>
                <p:cNvPr id="112" name="Dowolny kształt 111"/>
                <p:cNvSpPr/>
                <p:nvPr/>
              </p:nvSpPr>
              <p:spPr>
                <a:xfrm>
                  <a:off x="1545839" y="5746320"/>
                  <a:ext cx="20160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  <p:sp>
              <p:nvSpPr>
                <p:cNvPr id="113" name="Dowolny kształt 112"/>
                <p:cNvSpPr/>
                <p:nvPr/>
              </p:nvSpPr>
              <p:spPr>
                <a:xfrm>
                  <a:off x="1330560" y="5641560"/>
                  <a:ext cx="47340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</a:t>
                  </a:r>
                </a:p>
              </p:txBody>
            </p:sp>
          </p:grpSp>
        </p:grpSp>
      </p:grpSp>
      <p:grpSp>
        <p:nvGrpSpPr>
          <p:cNvPr id="114" name="Grupa 113"/>
          <p:cNvGrpSpPr/>
          <p:nvPr/>
        </p:nvGrpSpPr>
        <p:grpSpPr>
          <a:xfrm>
            <a:off x="1038041" y="2964138"/>
            <a:ext cx="1310760" cy="2517222"/>
            <a:chOff x="1038041" y="2964138"/>
            <a:chExt cx="1310760" cy="2517222"/>
          </a:xfrm>
        </p:grpSpPr>
        <p:sp>
          <p:nvSpPr>
            <p:cNvPr id="115" name="Dowolny kształt 114"/>
            <p:cNvSpPr/>
            <p:nvPr/>
          </p:nvSpPr>
          <p:spPr>
            <a:xfrm>
              <a:off x="1631880" y="4867200"/>
              <a:ext cx="504719" cy="614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6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r>
                <a:rPr lang="pl-PL" sz="16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</a:t>
              </a:r>
            </a:p>
          </p:txBody>
        </p:sp>
        <p:grpSp>
          <p:nvGrpSpPr>
            <p:cNvPr id="116" name="Grupa 115"/>
            <p:cNvGrpSpPr/>
            <p:nvPr/>
          </p:nvGrpSpPr>
          <p:grpSpPr>
            <a:xfrm>
              <a:off x="1038041" y="2964138"/>
              <a:ext cx="1310760" cy="2187360"/>
              <a:chOff x="1038041" y="2964138"/>
              <a:chExt cx="1310760" cy="2187360"/>
            </a:xfrm>
          </p:grpSpPr>
          <p:sp>
            <p:nvSpPr>
              <p:cNvPr id="117" name="Dowolny kształt 116"/>
              <p:cNvSpPr/>
              <p:nvPr/>
            </p:nvSpPr>
            <p:spPr>
              <a:xfrm rot="10089600">
                <a:off x="1038041" y="2964138"/>
                <a:ext cx="1310760" cy="2187360"/>
              </a:xfrm>
              <a:custGeom>
                <a:avLst>
                  <a:gd name="f0" fmla="val 21000000"/>
                  <a:gd name="f1" fmla="val 276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8858 f16 1"/>
                  <a:gd name="f25" fmla="*/ 18565 f16 1"/>
                  <a:gd name="f26" fmla="*/ 1079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18" name="Dowolny kształt 117"/>
              <p:cNvSpPr/>
              <p:nvPr/>
            </p:nvSpPr>
            <p:spPr>
              <a:xfrm rot="9889800">
                <a:off x="1164607" y="3494231"/>
                <a:ext cx="147240" cy="1494719"/>
              </a:xfrm>
              <a:custGeom>
                <a:avLst>
                  <a:gd name="f0" fmla="val 2280000"/>
                  <a:gd name="f1" fmla="val 456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10799 f16 1"/>
                  <a:gd name="f25" fmla="*/ 21262 f16 1"/>
                  <a:gd name="f26" fmla="*/ 10799 f17 1"/>
                  <a:gd name="f27" fmla="*/ 2306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</p:grpSp>
      <p:grpSp>
        <p:nvGrpSpPr>
          <p:cNvPr id="119" name="Grupa 118"/>
          <p:cNvGrpSpPr/>
          <p:nvPr/>
        </p:nvGrpSpPr>
        <p:grpSpPr>
          <a:xfrm>
            <a:off x="4956120" y="2892130"/>
            <a:ext cx="2044800" cy="3224990"/>
            <a:chOff x="4956120" y="2892130"/>
            <a:chExt cx="2044800" cy="3224990"/>
          </a:xfrm>
        </p:grpSpPr>
        <p:grpSp>
          <p:nvGrpSpPr>
            <p:cNvPr id="120" name="Grupa 119"/>
            <p:cNvGrpSpPr/>
            <p:nvPr/>
          </p:nvGrpSpPr>
          <p:grpSpPr>
            <a:xfrm>
              <a:off x="5400720" y="3797279"/>
              <a:ext cx="1600200" cy="1876321"/>
              <a:chOff x="5400720" y="3797279"/>
              <a:chExt cx="1600200" cy="1876321"/>
            </a:xfrm>
          </p:grpSpPr>
          <p:sp>
            <p:nvSpPr>
              <p:cNvPr id="121" name="Łącznik prosty 120"/>
              <p:cNvSpPr/>
              <p:nvPr/>
            </p:nvSpPr>
            <p:spPr>
              <a:xfrm>
                <a:off x="5400720" y="3797279"/>
                <a:ext cx="1066679" cy="187632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22" name="Dowolny kształt 121"/>
              <p:cNvSpPr/>
              <p:nvPr/>
            </p:nvSpPr>
            <p:spPr>
              <a:xfrm>
                <a:off x="6372360" y="5321160"/>
                <a:ext cx="628560" cy="340735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6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  <a:r>
                  <a:rPr lang="pl-PL" sz="1600" b="0" i="0" u="none" strike="noStrike" cap="none" baseline="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  </a:t>
                </a:r>
                <a:endParaRPr lang="pl-PL" sz="1600" b="0" i="0" u="none" strike="noStrike" cap="none" baseline="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23" name="Grupa 122"/>
            <p:cNvGrpSpPr/>
            <p:nvPr/>
          </p:nvGrpSpPr>
          <p:grpSpPr>
            <a:xfrm>
              <a:off x="5646553" y="2892130"/>
              <a:ext cx="1310760" cy="2494190"/>
              <a:chOff x="5646553" y="2892130"/>
              <a:chExt cx="1310760" cy="2494190"/>
            </a:xfrm>
          </p:grpSpPr>
          <p:sp>
            <p:nvSpPr>
              <p:cNvPr id="124" name="Dowolny kształt 123"/>
              <p:cNvSpPr/>
              <p:nvPr/>
            </p:nvSpPr>
            <p:spPr>
              <a:xfrm>
                <a:off x="6232680" y="4772160"/>
                <a:ext cx="504719" cy="6141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 </a:t>
                </a:r>
              </a:p>
            </p:txBody>
          </p:sp>
          <p:grpSp>
            <p:nvGrpSpPr>
              <p:cNvPr id="125" name="Grupa 124"/>
              <p:cNvGrpSpPr/>
              <p:nvPr/>
            </p:nvGrpSpPr>
            <p:grpSpPr>
              <a:xfrm>
                <a:off x="5646553" y="2892130"/>
                <a:ext cx="1310760" cy="2187360"/>
                <a:chOff x="5646553" y="2892130"/>
                <a:chExt cx="1310760" cy="2187360"/>
              </a:xfrm>
            </p:grpSpPr>
            <p:sp>
              <p:nvSpPr>
                <p:cNvPr id="126" name="Dowolny kształt 125"/>
                <p:cNvSpPr/>
                <p:nvPr/>
              </p:nvSpPr>
              <p:spPr>
                <a:xfrm rot="10089600">
                  <a:off x="5646553" y="2892130"/>
                  <a:ext cx="1310760" cy="2187360"/>
                </a:xfrm>
                <a:custGeom>
                  <a:avLst>
                    <a:gd name="f0" fmla="val 21000000"/>
                    <a:gd name="f1" fmla="val 276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8858 f16 1"/>
                    <a:gd name="f25" fmla="*/ 18565 f16 1"/>
                    <a:gd name="f26" fmla="*/ 1079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27" name="Dowolny kształt 126"/>
                <p:cNvSpPr/>
                <p:nvPr/>
              </p:nvSpPr>
              <p:spPr>
                <a:xfrm rot="9889800">
                  <a:off x="5717113" y="3328509"/>
                  <a:ext cx="147240" cy="1494719"/>
                </a:xfrm>
                <a:custGeom>
                  <a:avLst>
                    <a:gd name="f0" fmla="val 2280000"/>
                    <a:gd name="f1" fmla="val 456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10799 f16 1"/>
                    <a:gd name="f25" fmla="*/ 21262 f16 1"/>
                    <a:gd name="f26" fmla="*/ 10799 f17 1"/>
                    <a:gd name="f27" fmla="*/ 2306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</p:grpSp>
        <p:grpSp>
          <p:nvGrpSpPr>
            <p:cNvPr id="128" name="Grupa 127"/>
            <p:cNvGrpSpPr/>
            <p:nvPr/>
          </p:nvGrpSpPr>
          <p:grpSpPr>
            <a:xfrm>
              <a:off x="4956120" y="4648320"/>
              <a:ext cx="1496160" cy="1468800"/>
              <a:chOff x="4956120" y="4648320"/>
              <a:chExt cx="1496160" cy="1468800"/>
            </a:xfrm>
          </p:grpSpPr>
          <p:grpSp>
            <p:nvGrpSpPr>
              <p:cNvPr id="129" name="Grupa 128"/>
              <p:cNvGrpSpPr/>
              <p:nvPr/>
            </p:nvGrpSpPr>
            <p:grpSpPr>
              <a:xfrm>
                <a:off x="4956120" y="4791240"/>
                <a:ext cx="1496160" cy="1325880"/>
                <a:chOff x="4956120" y="4791240"/>
                <a:chExt cx="1496160" cy="1325880"/>
              </a:xfrm>
            </p:grpSpPr>
            <p:sp>
              <p:nvSpPr>
                <p:cNvPr id="130" name="Łącznik prosty 129"/>
                <p:cNvSpPr/>
                <p:nvPr/>
              </p:nvSpPr>
              <p:spPr>
                <a:xfrm>
                  <a:off x="6057720" y="4959000"/>
                  <a:ext cx="0" cy="761760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custDash>
                    <a:ds d="401266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31" name="Łącznik prosty 130"/>
                <p:cNvSpPr/>
                <p:nvPr/>
              </p:nvSpPr>
              <p:spPr>
                <a:xfrm>
                  <a:off x="5429160" y="4959000"/>
                  <a:ext cx="609480" cy="0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custDash>
                    <a:ds d="401266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132" name="Grupa 131"/>
                <p:cNvGrpSpPr/>
                <p:nvPr/>
              </p:nvGrpSpPr>
              <p:grpSpPr>
                <a:xfrm>
                  <a:off x="4956120" y="4791240"/>
                  <a:ext cx="549000" cy="500760"/>
                  <a:chOff x="4956120" y="4791240"/>
                  <a:chExt cx="549000" cy="500760"/>
                </a:xfrm>
              </p:grpSpPr>
              <p:sp>
                <p:nvSpPr>
                  <p:cNvPr id="133" name="Dowolny kształt 132"/>
                  <p:cNvSpPr/>
                  <p:nvPr/>
                </p:nvSpPr>
                <p:spPr>
                  <a:xfrm>
                    <a:off x="4956120" y="4791240"/>
                    <a:ext cx="549000" cy="37080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y</a:t>
                    </a:r>
                    <a:r>
                      <a:rPr lang="pl-PL" sz="16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134" name="Dowolny kształt 133"/>
                  <p:cNvSpPr/>
                  <p:nvPr/>
                </p:nvSpPr>
                <p:spPr>
                  <a:xfrm>
                    <a:off x="5149800" y="4921200"/>
                    <a:ext cx="237960" cy="37080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6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</p:grpSp>
            <p:grpSp>
              <p:nvGrpSpPr>
                <p:cNvPr id="135" name="Grupa 134"/>
                <p:cNvGrpSpPr/>
                <p:nvPr/>
              </p:nvGrpSpPr>
              <p:grpSpPr>
                <a:xfrm>
                  <a:off x="5978880" y="5641560"/>
                  <a:ext cx="473400" cy="475560"/>
                  <a:chOff x="5978880" y="5641560"/>
                  <a:chExt cx="473400" cy="475560"/>
                </a:xfrm>
              </p:grpSpPr>
              <p:sp>
                <p:nvSpPr>
                  <p:cNvPr id="136" name="Dowolny kształt 135"/>
                  <p:cNvSpPr/>
                  <p:nvPr/>
                </p:nvSpPr>
                <p:spPr>
                  <a:xfrm>
                    <a:off x="6194160" y="5746320"/>
                    <a:ext cx="201600" cy="37080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6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  <p:sp>
                <p:nvSpPr>
                  <p:cNvPr id="137" name="Dowolny kształt 136"/>
                  <p:cNvSpPr/>
                  <p:nvPr/>
                </p:nvSpPr>
                <p:spPr>
                  <a:xfrm>
                    <a:off x="5978880" y="5641560"/>
                    <a:ext cx="473400" cy="37080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6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  <a:r>
                      <a:rPr lang="pl-PL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  </a:t>
                    </a:r>
                  </a:p>
                </p:txBody>
              </p:sp>
            </p:grpSp>
          </p:grpSp>
          <p:sp>
            <p:nvSpPr>
              <p:cNvPr id="138" name="Dowolny kształt 137"/>
              <p:cNvSpPr/>
              <p:nvPr/>
            </p:nvSpPr>
            <p:spPr>
              <a:xfrm>
                <a:off x="6003360" y="4648320"/>
                <a:ext cx="38196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</p:grpSp>
      <p:grpSp>
        <p:nvGrpSpPr>
          <p:cNvPr id="139" name="Grupa 138"/>
          <p:cNvGrpSpPr/>
          <p:nvPr/>
        </p:nvGrpSpPr>
        <p:grpSpPr>
          <a:xfrm>
            <a:off x="5965920" y="3800520"/>
            <a:ext cx="2549879" cy="337320"/>
            <a:chOff x="5965920" y="3800520"/>
            <a:chExt cx="2549879" cy="337320"/>
          </a:xfrm>
        </p:grpSpPr>
        <p:sp>
          <p:nvSpPr>
            <p:cNvPr id="140" name="Dowolny kształt 139"/>
            <p:cNvSpPr/>
            <p:nvPr/>
          </p:nvSpPr>
          <p:spPr>
            <a:xfrm>
              <a:off x="6300360" y="3800520"/>
              <a:ext cx="2215439" cy="3373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ścieżka  wzrostu  ceny</a:t>
              </a:r>
            </a:p>
          </p:txBody>
        </p:sp>
        <p:sp>
          <p:nvSpPr>
            <p:cNvPr id="141" name="Łącznik prosty 140"/>
            <p:cNvSpPr/>
            <p:nvPr/>
          </p:nvSpPr>
          <p:spPr>
            <a:xfrm flipV="1">
              <a:off x="5965920" y="3975120"/>
              <a:ext cx="304560" cy="7632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42" name="Dowolny kształt 141"/>
          <p:cNvSpPr/>
          <p:nvPr/>
        </p:nvSpPr>
        <p:spPr>
          <a:xfrm>
            <a:off x="5889600" y="4051440"/>
            <a:ext cx="228240" cy="1218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35" h="3386" fill="none">
                <a:moveTo>
                  <a:pt x="0" y="0"/>
                </a:moveTo>
                <a:lnTo>
                  <a:pt x="635" y="3386"/>
                </a:lnTo>
              </a:path>
            </a:pathLst>
          </a:custGeom>
          <a:noFill/>
          <a:ln w="2844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ustomShape 1"/>
          <p:cNvSpPr/>
          <p:nvPr/>
        </p:nvSpPr>
        <p:spPr>
          <a:xfrm>
            <a:off x="250920" y="269640"/>
            <a:ext cx="8424360" cy="191952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KRZYWA DOCHÓD – KONSUMPCJA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Krzywa dochód – konsumpcja (ścieżka ekspansji dochodowej)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jest to geometryczny zbiór punktów równowagi konsumenta, dla wszystkich poziomów dochodu konsumenta, przy założeniu niezmienności cen oraz preferencji konsumenta.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3" name="Obraz 322"/>
          <p:cNvPicPr/>
          <p:nvPr/>
        </p:nvPicPr>
        <p:blipFill>
          <a:blip r:embed="rId3" cstate="print"/>
          <a:stretch/>
        </p:blipFill>
        <p:spPr>
          <a:xfrm>
            <a:off x="1968480" y="2349360"/>
            <a:ext cx="5245200" cy="4356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34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147" y="404664"/>
            <a:ext cx="8273309" cy="600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6671"/>
            <a:ext cx="8892479" cy="6192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olny kształt 1"/>
          <p:cNvSpPr/>
          <p:nvPr/>
        </p:nvSpPr>
        <p:spPr>
          <a:xfrm>
            <a:off x="892079" y="5611680"/>
            <a:ext cx="3146399" cy="5201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         x                                     </a:t>
            </a:r>
          </a:p>
        </p:txBody>
      </p:sp>
      <p:sp>
        <p:nvSpPr>
          <p:cNvPr id="6" name="Dowolny kształt 5"/>
          <p:cNvSpPr/>
          <p:nvPr/>
        </p:nvSpPr>
        <p:spPr>
          <a:xfrm>
            <a:off x="364679" y="316080"/>
            <a:ext cx="130248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</a:t>
            </a:r>
          </a:p>
        </p:txBody>
      </p:sp>
      <p:sp>
        <p:nvSpPr>
          <p:cNvPr id="7" name="Dowolny kształt 6"/>
          <p:cNvSpPr/>
          <p:nvPr/>
        </p:nvSpPr>
        <p:spPr>
          <a:xfrm>
            <a:off x="912599" y="227160"/>
            <a:ext cx="7166879" cy="642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Wzrost  dochodu  konsumenta  a  położenie  punktu  równowagi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(X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- dobro  niższego  rzędu,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- dobro  normalne)</a:t>
            </a:r>
          </a:p>
        </p:txBody>
      </p:sp>
      <p:sp>
        <p:nvSpPr>
          <p:cNvPr id="8" name="Łącznik prosty 7"/>
          <p:cNvSpPr/>
          <p:nvPr/>
        </p:nvSpPr>
        <p:spPr>
          <a:xfrm>
            <a:off x="1066680" y="1066680"/>
            <a:ext cx="0" cy="19814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9" name="Łącznik prosty 8"/>
          <p:cNvSpPr/>
          <p:nvPr/>
        </p:nvSpPr>
        <p:spPr>
          <a:xfrm>
            <a:off x="1057320" y="3038400"/>
            <a:ext cx="274320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>
            <a:off x="5419800" y="1066680"/>
            <a:ext cx="0" cy="19814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>
            <a:off x="5410079" y="3038400"/>
            <a:ext cx="274320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1057320" y="5619600"/>
            <a:ext cx="274320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5410079" y="5648400"/>
            <a:ext cx="274320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>
            <a:off x="5419800" y="3657600"/>
            <a:ext cx="0" cy="198108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Łącznik prosty 14"/>
          <p:cNvSpPr/>
          <p:nvPr/>
        </p:nvSpPr>
        <p:spPr>
          <a:xfrm>
            <a:off x="1066680" y="3657600"/>
            <a:ext cx="0" cy="198108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6" name="Dowolny kształt 15"/>
          <p:cNvSpPr/>
          <p:nvPr/>
        </p:nvSpPr>
        <p:spPr>
          <a:xfrm>
            <a:off x="669960" y="925559"/>
            <a:ext cx="371159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y</a:t>
            </a:r>
          </a:p>
        </p:txBody>
      </p:sp>
      <p:sp>
        <p:nvSpPr>
          <p:cNvPr id="17" name="Dowolny kształt 16"/>
          <p:cNvSpPr/>
          <p:nvPr/>
        </p:nvSpPr>
        <p:spPr>
          <a:xfrm>
            <a:off x="669960" y="3567240"/>
            <a:ext cx="371159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y</a:t>
            </a:r>
          </a:p>
        </p:txBody>
      </p:sp>
      <p:sp>
        <p:nvSpPr>
          <p:cNvPr id="18" name="Dowolny kształt 17"/>
          <p:cNvSpPr/>
          <p:nvPr/>
        </p:nvSpPr>
        <p:spPr>
          <a:xfrm>
            <a:off x="974880" y="3021120"/>
            <a:ext cx="2987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       x</a:t>
            </a:r>
          </a:p>
        </p:txBody>
      </p:sp>
      <p:sp>
        <p:nvSpPr>
          <p:cNvPr id="19" name="Dowolny kształt 18"/>
          <p:cNvSpPr/>
          <p:nvPr/>
        </p:nvSpPr>
        <p:spPr>
          <a:xfrm>
            <a:off x="5051520" y="926999"/>
            <a:ext cx="371159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y</a:t>
            </a:r>
          </a:p>
        </p:txBody>
      </p:sp>
      <p:sp>
        <p:nvSpPr>
          <p:cNvPr id="20" name="Dowolny kształt 19"/>
          <p:cNvSpPr/>
          <p:nvPr/>
        </p:nvSpPr>
        <p:spPr>
          <a:xfrm>
            <a:off x="5292720" y="3021120"/>
            <a:ext cx="2987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        x</a:t>
            </a:r>
          </a:p>
        </p:txBody>
      </p:sp>
      <p:sp>
        <p:nvSpPr>
          <p:cNvPr id="21" name="Dowolny kształt 20"/>
          <p:cNvSpPr/>
          <p:nvPr/>
        </p:nvSpPr>
        <p:spPr>
          <a:xfrm>
            <a:off x="5038560" y="3567240"/>
            <a:ext cx="371159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y</a:t>
            </a:r>
          </a:p>
        </p:txBody>
      </p:sp>
      <p:sp>
        <p:nvSpPr>
          <p:cNvPr id="22" name="Dowolny kształt 21"/>
          <p:cNvSpPr/>
          <p:nvPr/>
        </p:nvSpPr>
        <p:spPr>
          <a:xfrm>
            <a:off x="5299200" y="5611680"/>
            <a:ext cx="3146399" cy="5201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           x                                     </a:t>
            </a:r>
          </a:p>
        </p:txBody>
      </p:sp>
      <p:grpSp>
        <p:nvGrpSpPr>
          <p:cNvPr id="27" name="Grupa 26"/>
          <p:cNvGrpSpPr/>
          <p:nvPr/>
        </p:nvGrpSpPr>
        <p:grpSpPr>
          <a:xfrm>
            <a:off x="4889520" y="3586952"/>
            <a:ext cx="2209320" cy="4255288"/>
            <a:chOff x="4889520" y="3586952"/>
            <a:chExt cx="2209320" cy="4255288"/>
          </a:xfrm>
        </p:grpSpPr>
        <p:grpSp>
          <p:nvGrpSpPr>
            <p:cNvPr id="28" name="Grupa 27"/>
            <p:cNvGrpSpPr/>
            <p:nvPr/>
          </p:nvGrpSpPr>
          <p:grpSpPr>
            <a:xfrm>
              <a:off x="5423040" y="4438800"/>
              <a:ext cx="1675800" cy="1218960"/>
              <a:chOff x="5423040" y="4438800"/>
              <a:chExt cx="1675800" cy="1218960"/>
            </a:xfrm>
          </p:grpSpPr>
          <p:sp>
            <p:nvSpPr>
              <p:cNvPr id="29" name="Łącznik prosty 28"/>
              <p:cNvSpPr/>
              <p:nvPr/>
            </p:nvSpPr>
            <p:spPr>
              <a:xfrm>
                <a:off x="5423040" y="4438800"/>
                <a:ext cx="914040" cy="121896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30" name="Dowolny kształt 29"/>
              <p:cNvSpPr/>
              <p:nvPr/>
            </p:nvSpPr>
            <p:spPr>
              <a:xfrm>
                <a:off x="6168960" y="5287680"/>
                <a:ext cx="92988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31" name="Grupa 30"/>
            <p:cNvGrpSpPr/>
            <p:nvPr/>
          </p:nvGrpSpPr>
          <p:grpSpPr>
            <a:xfrm>
              <a:off x="4889520" y="4780079"/>
              <a:ext cx="1523880" cy="3062161"/>
              <a:chOff x="4889520" y="4780079"/>
              <a:chExt cx="1523880" cy="3062161"/>
            </a:xfrm>
          </p:grpSpPr>
          <p:grpSp>
            <p:nvGrpSpPr>
              <p:cNvPr id="32" name="Grupa 31"/>
              <p:cNvGrpSpPr/>
              <p:nvPr/>
            </p:nvGrpSpPr>
            <p:grpSpPr>
              <a:xfrm>
                <a:off x="4889520" y="4780079"/>
                <a:ext cx="1523880" cy="2344320"/>
                <a:chOff x="4889520" y="4780079"/>
                <a:chExt cx="1523880" cy="2344320"/>
              </a:xfrm>
            </p:grpSpPr>
            <p:sp>
              <p:nvSpPr>
                <p:cNvPr id="33" name="Łącznik prosty 32"/>
                <p:cNvSpPr/>
                <p:nvPr/>
              </p:nvSpPr>
              <p:spPr>
                <a:xfrm>
                  <a:off x="5422680" y="5047920"/>
                  <a:ext cx="45720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34" name="Łącznik prosty 33"/>
                <p:cNvSpPr/>
                <p:nvPr/>
              </p:nvSpPr>
              <p:spPr>
                <a:xfrm>
                  <a:off x="5879880" y="5047920"/>
                  <a:ext cx="0" cy="60948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35" name="Grupa 34"/>
                <p:cNvGrpSpPr/>
                <p:nvPr/>
              </p:nvGrpSpPr>
              <p:grpSpPr>
                <a:xfrm>
                  <a:off x="4889520" y="4870079"/>
                  <a:ext cx="604800" cy="2254320"/>
                  <a:chOff x="4889520" y="4870079"/>
                  <a:chExt cx="604800" cy="2254320"/>
                </a:xfrm>
              </p:grpSpPr>
              <p:sp>
                <p:nvSpPr>
                  <p:cNvPr id="36" name="Dowolny kształt 35"/>
                  <p:cNvSpPr/>
                  <p:nvPr/>
                </p:nvSpPr>
                <p:spPr>
                  <a:xfrm>
                    <a:off x="4889520" y="4870079"/>
                    <a:ext cx="604800" cy="225432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  y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                                                                                     </a:t>
                    </a:r>
                  </a:p>
                </p:txBody>
              </p:sp>
              <p:sp>
                <p:nvSpPr>
                  <p:cNvPr id="37" name="Dowolny kształt 36"/>
                  <p:cNvSpPr/>
                  <p:nvPr/>
                </p:nvSpPr>
                <p:spPr>
                  <a:xfrm>
                    <a:off x="5178240" y="4966560"/>
                    <a:ext cx="19044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</p:grpSp>
            <p:sp>
              <p:nvSpPr>
                <p:cNvPr id="38" name="Dowolny kształt 37"/>
                <p:cNvSpPr/>
                <p:nvPr/>
              </p:nvSpPr>
              <p:spPr>
                <a:xfrm>
                  <a:off x="5825880" y="4780079"/>
                  <a:ext cx="5875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grpSp>
            <p:nvGrpSpPr>
              <p:cNvPr id="39" name="Grupa 38"/>
              <p:cNvGrpSpPr/>
              <p:nvPr/>
            </p:nvGrpSpPr>
            <p:grpSpPr>
              <a:xfrm>
                <a:off x="5695920" y="5587920"/>
                <a:ext cx="604800" cy="2254320"/>
                <a:chOff x="5695920" y="5587920"/>
                <a:chExt cx="604800" cy="2254320"/>
              </a:xfrm>
            </p:grpSpPr>
            <p:sp>
              <p:nvSpPr>
                <p:cNvPr id="40" name="Dowolny kształt 39"/>
                <p:cNvSpPr/>
                <p:nvPr/>
              </p:nvSpPr>
              <p:spPr>
                <a:xfrm>
                  <a:off x="5695920" y="5587920"/>
                  <a:ext cx="604800" cy="225432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                                                                          </a:t>
                  </a:r>
                </a:p>
              </p:txBody>
            </p:sp>
            <p:sp>
              <p:nvSpPr>
                <p:cNvPr id="41" name="Dowolny kształt 40"/>
                <p:cNvSpPr/>
                <p:nvPr/>
              </p:nvSpPr>
              <p:spPr>
                <a:xfrm>
                  <a:off x="5984640" y="5684759"/>
                  <a:ext cx="19044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  <p:grpSp>
          <p:nvGrpSpPr>
            <p:cNvPr id="42" name="Grupa 41"/>
            <p:cNvGrpSpPr/>
            <p:nvPr/>
          </p:nvGrpSpPr>
          <p:grpSpPr>
            <a:xfrm>
              <a:off x="5616268" y="3586952"/>
              <a:ext cx="1286012" cy="1700728"/>
              <a:chOff x="5616268" y="3586952"/>
              <a:chExt cx="1286012" cy="1700728"/>
            </a:xfrm>
          </p:grpSpPr>
          <p:sp>
            <p:nvSpPr>
              <p:cNvPr id="43" name="Dowolny kształt 42"/>
              <p:cNvSpPr/>
              <p:nvPr/>
            </p:nvSpPr>
            <p:spPr>
              <a:xfrm>
                <a:off x="6492600" y="4951440"/>
                <a:ext cx="409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44" name="Grupa 43"/>
              <p:cNvGrpSpPr/>
              <p:nvPr/>
            </p:nvGrpSpPr>
            <p:grpSpPr>
              <a:xfrm>
                <a:off x="5616268" y="3586952"/>
                <a:ext cx="1180534" cy="1692000"/>
                <a:chOff x="5616268" y="3586952"/>
                <a:chExt cx="1180534" cy="1692000"/>
              </a:xfrm>
            </p:grpSpPr>
            <p:sp>
              <p:nvSpPr>
                <p:cNvPr id="45" name="Dowolny kształt 44"/>
                <p:cNvSpPr/>
                <p:nvPr/>
              </p:nvSpPr>
              <p:spPr>
                <a:xfrm rot="9639000">
                  <a:off x="5731563" y="4110098"/>
                  <a:ext cx="1065239" cy="1118160"/>
                </a:xfrm>
                <a:custGeom>
                  <a:avLst>
                    <a:gd name="f0" fmla="val 21120000"/>
                    <a:gd name="f1" fmla="val 534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9238 f16 1"/>
                    <a:gd name="f25" fmla="*/ 21597 f16 1"/>
                    <a:gd name="f26" fmla="*/ 1079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46" name="Dowolny kształt 45"/>
                <p:cNvSpPr/>
                <p:nvPr/>
              </p:nvSpPr>
              <p:spPr>
                <a:xfrm rot="9750600">
                  <a:off x="5616268" y="3586952"/>
                  <a:ext cx="685440" cy="1692000"/>
                </a:xfrm>
                <a:custGeom>
                  <a:avLst>
                    <a:gd name="f0" fmla="val 3960000"/>
                    <a:gd name="f1" fmla="val 540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10799 f16 1"/>
                    <a:gd name="f25" fmla="*/ 21599 f16 1"/>
                    <a:gd name="f26" fmla="*/ 10799 f17 1"/>
                    <a:gd name="f27" fmla="*/ 6339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</p:grpSp>
      </p:grpSp>
      <p:grpSp>
        <p:nvGrpSpPr>
          <p:cNvPr id="47" name="Grupa 46"/>
          <p:cNvGrpSpPr/>
          <p:nvPr/>
        </p:nvGrpSpPr>
        <p:grpSpPr>
          <a:xfrm>
            <a:off x="533520" y="970832"/>
            <a:ext cx="2209680" cy="4306048"/>
            <a:chOff x="533520" y="970832"/>
            <a:chExt cx="2209680" cy="4306048"/>
          </a:xfrm>
        </p:grpSpPr>
        <p:grpSp>
          <p:nvGrpSpPr>
            <p:cNvPr id="48" name="Grupa 47"/>
            <p:cNvGrpSpPr/>
            <p:nvPr/>
          </p:nvGrpSpPr>
          <p:grpSpPr>
            <a:xfrm>
              <a:off x="1066680" y="1828800"/>
              <a:ext cx="1676520" cy="1219320"/>
              <a:chOff x="1066680" y="1828800"/>
              <a:chExt cx="1676520" cy="1219320"/>
            </a:xfrm>
          </p:grpSpPr>
          <p:sp>
            <p:nvSpPr>
              <p:cNvPr id="49" name="Łącznik prosty 48"/>
              <p:cNvSpPr/>
              <p:nvPr/>
            </p:nvSpPr>
            <p:spPr>
              <a:xfrm>
                <a:off x="1066680" y="1828800"/>
                <a:ext cx="914400" cy="121932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50" name="Dowolny kształt 49"/>
              <p:cNvSpPr/>
              <p:nvPr/>
            </p:nvSpPr>
            <p:spPr>
              <a:xfrm>
                <a:off x="1812960" y="2678040"/>
                <a:ext cx="93024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51" name="Grupa 50"/>
            <p:cNvGrpSpPr/>
            <p:nvPr/>
          </p:nvGrpSpPr>
          <p:grpSpPr>
            <a:xfrm>
              <a:off x="1266748" y="970832"/>
              <a:ext cx="1286012" cy="1700728"/>
              <a:chOff x="1266748" y="970832"/>
              <a:chExt cx="1286012" cy="1700728"/>
            </a:xfrm>
          </p:grpSpPr>
          <p:sp>
            <p:nvSpPr>
              <p:cNvPr id="52" name="Dowolny kształt 51"/>
              <p:cNvSpPr/>
              <p:nvPr/>
            </p:nvSpPr>
            <p:spPr>
              <a:xfrm>
                <a:off x="2143080" y="2335320"/>
                <a:ext cx="409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53" name="Grupa 52"/>
              <p:cNvGrpSpPr/>
              <p:nvPr/>
            </p:nvGrpSpPr>
            <p:grpSpPr>
              <a:xfrm>
                <a:off x="1266748" y="970832"/>
                <a:ext cx="1180534" cy="1692000"/>
                <a:chOff x="1266748" y="970832"/>
                <a:chExt cx="1180534" cy="1692000"/>
              </a:xfrm>
            </p:grpSpPr>
            <p:sp>
              <p:nvSpPr>
                <p:cNvPr id="54" name="Dowolny kształt 53"/>
                <p:cNvSpPr/>
                <p:nvPr/>
              </p:nvSpPr>
              <p:spPr>
                <a:xfrm rot="9639000">
                  <a:off x="1382043" y="1493978"/>
                  <a:ext cx="1065239" cy="1118160"/>
                </a:xfrm>
                <a:custGeom>
                  <a:avLst>
                    <a:gd name="f0" fmla="val 21120000"/>
                    <a:gd name="f1" fmla="val 534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9238 f16 1"/>
                    <a:gd name="f25" fmla="*/ 21597 f16 1"/>
                    <a:gd name="f26" fmla="*/ 1079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55" name="Dowolny kształt 54"/>
                <p:cNvSpPr/>
                <p:nvPr/>
              </p:nvSpPr>
              <p:spPr>
                <a:xfrm rot="9750600">
                  <a:off x="1266748" y="970832"/>
                  <a:ext cx="685440" cy="1692000"/>
                </a:xfrm>
                <a:custGeom>
                  <a:avLst>
                    <a:gd name="f0" fmla="val 3960000"/>
                    <a:gd name="f1" fmla="val 540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10799 f16 1"/>
                    <a:gd name="f25" fmla="*/ 21599 f16 1"/>
                    <a:gd name="f26" fmla="*/ 10799 f17 1"/>
                    <a:gd name="f27" fmla="*/ 6339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</p:grpSp>
        <p:grpSp>
          <p:nvGrpSpPr>
            <p:cNvPr id="56" name="Grupa 55"/>
            <p:cNvGrpSpPr/>
            <p:nvPr/>
          </p:nvGrpSpPr>
          <p:grpSpPr>
            <a:xfrm>
              <a:off x="533520" y="2170080"/>
              <a:ext cx="1523880" cy="3106800"/>
              <a:chOff x="533520" y="2170080"/>
              <a:chExt cx="1523880" cy="3106800"/>
            </a:xfrm>
          </p:grpSpPr>
          <p:grpSp>
            <p:nvGrpSpPr>
              <p:cNvPr id="57" name="Grupa 56"/>
              <p:cNvGrpSpPr/>
              <p:nvPr/>
            </p:nvGrpSpPr>
            <p:grpSpPr>
              <a:xfrm>
                <a:off x="1225440" y="3022560"/>
                <a:ext cx="604800" cy="2254320"/>
                <a:chOff x="1225440" y="3022560"/>
                <a:chExt cx="604800" cy="2254320"/>
              </a:xfrm>
            </p:grpSpPr>
            <p:sp>
              <p:nvSpPr>
                <p:cNvPr id="58" name="Dowolny kształt 57"/>
                <p:cNvSpPr/>
                <p:nvPr/>
              </p:nvSpPr>
              <p:spPr>
                <a:xfrm>
                  <a:off x="1225440" y="3022560"/>
                  <a:ext cx="604800" cy="225432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                                                                          </a:t>
                  </a:r>
                </a:p>
              </p:txBody>
            </p:sp>
            <p:sp>
              <p:nvSpPr>
                <p:cNvPr id="59" name="Dowolny kształt 58"/>
                <p:cNvSpPr/>
                <p:nvPr/>
              </p:nvSpPr>
              <p:spPr>
                <a:xfrm>
                  <a:off x="1514160" y="3119400"/>
                  <a:ext cx="19044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grpSp>
            <p:nvGrpSpPr>
              <p:cNvPr id="60" name="Grupa 59"/>
              <p:cNvGrpSpPr/>
              <p:nvPr/>
            </p:nvGrpSpPr>
            <p:grpSpPr>
              <a:xfrm>
                <a:off x="533520" y="2170080"/>
                <a:ext cx="1523880" cy="2344680"/>
                <a:chOff x="533520" y="2170080"/>
                <a:chExt cx="1523880" cy="2344680"/>
              </a:xfrm>
            </p:grpSpPr>
            <p:sp>
              <p:nvSpPr>
                <p:cNvPr id="61" name="Łącznik prosty 60"/>
                <p:cNvSpPr/>
                <p:nvPr/>
              </p:nvSpPr>
              <p:spPr>
                <a:xfrm>
                  <a:off x="1066680" y="2438280"/>
                  <a:ext cx="45720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62" name="Łącznik prosty 61"/>
                <p:cNvSpPr/>
                <p:nvPr/>
              </p:nvSpPr>
              <p:spPr>
                <a:xfrm>
                  <a:off x="1523880" y="2438280"/>
                  <a:ext cx="0" cy="60984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63" name="Grupa 62"/>
                <p:cNvGrpSpPr/>
                <p:nvPr/>
              </p:nvGrpSpPr>
              <p:grpSpPr>
                <a:xfrm>
                  <a:off x="533520" y="2260440"/>
                  <a:ext cx="604800" cy="2254320"/>
                  <a:chOff x="533520" y="2260440"/>
                  <a:chExt cx="604800" cy="2254320"/>
                </a:xfrm>
              </p:grpSpPr>
              <p:sp>
                <p:nvSpPr>
                  <p:cNvPr id="64" name="Dowolny kształt 63"/>
                  <p:cNvSpPr/>
                  <p:nvPr/>
                </p:nvSpPr>
                <p:spPr>
                  <a:xfrm>
                    <a:off x="533520" y="2260440"/>
                    <a:ext cx="604800" cy="225432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  y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                                                                                     </a:t>
                    </a:r>
                  </a:p>
                </p:txBody>
              </p:sp>
              <p:sp>
                <p:nvSpPr>
                  <p:cNvPr id="65" name="Dowolny kształt 64"/>
                  <p:cNvSpPr/>
                  <p:nvPr/>
                </p:nvSpPr>
                <p:spPr>
                  <a:xfrm>
                    <a:off x="822240" y="2357280"/>
                    <a:ext cx="19044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</p:grpSp>
            <p:sp>
              <p:nvSpPr>
                <p:cNvPr id="66" name="Dowolny kształt 65"/>
                <p:cNvSpPr/>
                <p:nvPr/>
              </p:nvSpPr>
              <p:spPr>
                <a:xfrm>
                  <a:off x="1469880" y="2170080"/>
                  <a:ext cx="5875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</p:grpSp>
      <p:grpSp>
        <p:nvGrpSpPr>
          <p:cNvPr id="67" name="Grupa 66"/>
          <p:cNvGrpSpPr/>
          <p:nvPr/>
        </p:nvGrpSpPr>
        <p:grpSpPr>
          <a:xfrm>
            <a:off x="4876920" y="965751"/>
            <a:ext cx="2139840" cy="4304649"/>
            <a:chOff x="4876920" y="965751"/>
            <a:chExt cx="2139840" cy="4304649"/>
          </a:xfrm>
        </p:grpSpPr>
        <p:grpSp>
          <p:nvGrpSpPr>
            <p:cNvPr id="68" name="Grupa 67"/>
            <p:cNvGrpSpPr/>
            <p:nvPr/>
          </p:nvGrpSpPr>
          <p:grpSpPr>
            <a:xfrm>
              <a:off x="5410079" y="1816200"/>
              <a:ext cx="1606681" cy="1218959"/>
              <a:chOff x="5410079" y="1816200"/>
              <a:chExt cx="1606681" cy="1218959"/>
            </a:xfrm>
          </p:grpSpPr>
          <p:sp>
            <p:nvSpPr>
              <p:cNvPr id="69" name="Łącznik prosty 68"/>
              <p:cNvSpPr/>
              <p:nvPr/>
            </p:nvSpPr>
            <p:spPr>
              <a:xfrm>
                <a:off x="5410079" y="1816200"/>
                <a:ext cx="914400" cy="121895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70" name="Dowolny kształt 69"/>
              <p:cNvSpPr/>
              <p:nvPr/>
            </p:nvSpPr>
            <p:spPr>
              <a:xfrm>
                <a:off x="6086520" y="2608200"/>
                <a:ext cx="93024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71" name="Grupa 70"/>
            <p:cNvGrpSpPr/>
            <p:nvPr/>
          </p:nvGrpSpPr>
          <p:grpSpPr>
            <a:xfrm>
              <a:off x="5603578" y="965751"/>
              <a:ext cx="1286102" cy="1699329"/>
              <a:chOff x="5603578" y="965751"/>
              <a:chExt cx="1286102" cy="1699329"/>
            </a:xfrm>
          </p:grpSpPr>
          <p:sp>
            <p:nvSpPr>
              <p:cNvPr id="72" name="Dowolny kształt 71"/>
              <p:cNvSpPr/>
              <p:nvPr/>
            </p:nvSpPr>
            <p:spPr>
              <a:xfrm>
                <a:off x="6480000" y="2328840"/>
                <a:ext cx="409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73" name="Grupa 72"/>
              <p:cNvGrpSpPr/>
              <p:nvPr/>
            </p:nvGrpSpPr>
            <p:grpSpPr>
              <a:xfrm>
                <a:off x="5603578" y="965751"/>
                <a:ext cx="1180743" cy="1690199"/>
                <a:chOff x="5603578" y="965751"/>
                <a:chExt cx="1180743" cy="1690199"/>
              </a:xfrm>
            </p:grpSpPr>
            <p:sp>
              <p:nvSpPr>
                <p:cNvPr id="74" name="Dowolny kształt 73"/>
                <p:cNvSpPr/>
                <p:nvPr/>
              </p:nvSpPr>
              <p:spPr>
                <a:xfrm rot="9639000">
                  <a:off x="5719082" y="1487838"/>
                  <a:ext cx="1065239" cy="1117440"/>
                </a:xfrm>
                <a:custGeom>
                  <a:avLst>
                    <a:gd name="f0" fmla="val 21120000"/>
                    <a:gd name="f1" fmla="val 534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9238 f16 1"/>
                    <a:gd name="f25" fmla="*/ 21597 f16 1"/>
                    <a:gd name="f26" fmla="*/ 1079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75" name="Dowolny kształt 74"/>
                <p:cNvSpPr/>
                <p:nvPr/>
              </p:nvSpPr>
              <p:spPr>
                <a:xfrm rot="9750600">
                  <a:off x="5603578" y="965751"/>
                  <a:ext cx="685440" cy="1690199"/>
                </a:xfrm>
                <a:custGeom>
                  <a:avLst>
                    <a:gd name="f0" fmla="val 3960000"/>
                    <a:gd name="f1" fmla="val 540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10799 f16 1"/>
                    <a:gd name="f25" fmla="*/ 21599 f16 1"/>
                    <a:gd name="f26" fmla="*/ 10799 f17 1"/>
                    <a:gd name="f27" fmla="*/ 6339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</p:grpSp>
        <p:grpSp>
          <p:nvGrpSpPr>
            <p:cNvPr id="76" name="Grupa 75"/>
            <p:cNvGrpSpPr/>
            <p:nvPr/>
          </p:nvGrpSpPr>
          <p:grpSpPr>
            <a:xfrm>
              <a:off x="4876920" y="2157480"/>
              <a:ext cx="1523880" cy="3112920"/>
              <a:chOff x="4876920" y="2157480"/>
              <a:chExt cx="1523880" cy="3112920"/>
            </a:xfrm>
          </p:grpSpPr>
          <p:grpSp>
            <p:nvGrpSpPr>
              <p:cNvPr id="77" name="Grupa 76"/>
              <p:cNvGrpSpPr/>
              <p:nvPr/>
            </p:nvGrpSpPr>
            <p:grpSpPr>
              <a:xfrm>
                <a:off x="4876920" y="2157480"/>
                <a:ext cx="1523880" cy="2344320"/>
                <a:chOff x="4876920" y="2157480"/>
                <a:chExt cx="1523880" cy="2344320"/>
              </a:xfrm>
            </p:grpSpPr>
            <p:sp>
              <p:nvSpPr>
                <p:cNvPr id="78" name="Łącznik prosty 77"/>
                <p:cNvSpPr/>
                <p:nvPr/>
              </p:nvSpPr>
              <p:spPr>
                <a:xfrm>
                  <a:off x="5410079" y="2425320"/>
                  <a:ext cx="45720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79" name="Łącznik prosty 78"/>
                <p:cNvSpPr/>
                <p:nvPr/>
              </p:nvSpPr>
              <p:spPr>
                <a:xfrm>
                  <a:off x="5867279" y="2425320"/>
                  <a:ext cx="0" cy="60948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80" name="Grupa 79"/>
                <p:cNvGrpSpPr/>
                <p:nvPr/>
              </p:nvGrpSpPr>
              <p:grpSpPr>
                <a:xfrm>
                  <a:off x="4876920" y="2247480"/>
                  <a:ext cx="604800" cy="2254320"/>
                  <a:chOff x="4876920" y="2247480"/>
                  <a:chExt cx="604800" cy="2254320"/>
                </a:xfrm>
              </p:grpSpPr>
              <p:sp>
                <p:nvSpPr>
                  <p:cNvPr id="81" name="Dowolny kształt 80"/>
                  <p:cNvSpPr/>
                  <p:nvPr/>
                </p:nvSpPr>
                <p:spPr>
                  <a:xfrm>
                    <a:off x="4876920" y="2247480"/>
                    <a:ext cx="604800" cy="225432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  y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                                                                                     </a:t>
                    </a:r>
                  </a:p>
                </p:txBody>
              </p:sp>
              <p:sp>
                <p:nvSpPr>
                  <p:cNvPr id="82" name="Dowolny kształt 81"/>
                  <p:cNvSpPr/>
                  <p:nvPr/>
                </p:nvSpPr>
                <p:spPr>
                  <a:xfrm>
                    <a:off x="5165640" y="2343960"/>
                    <a:ext cx="19044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</p:grpSp>
            <p:sp>
              <p:nvSpPr>
                <p:cNvPr id="83" name="Dowolny kształt 82"/>
                <p:cNvSpPr/>
                <p:nvPr/>
              </p:nvSpPr>
              <p:spPr>
                <a:xfrm>
                  <a:off x="5813280" y="2157480"/>
                  <a:ext cx="5875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grpSp>
            <p:nvGrpSpPr>
              <p:cNvPr id="84" name="Grupa 83"/>
              <p:cNvGrpSpPr/>
              <p:nvPr/>
            </p:nvGrpSpPr>
            <p:grpSpPr>
              <a:xfrm>
                <a:off x="5607000" y="3016080"/>
                <a:ext cx="604800" cy="2254320"/>
                <a:chOff x="5607000" y="3016080"/>
                <a:chExt cx="604800" cy="2254320"/>
              </a:xfrm>
            </p:grpSpPr>
            <p:sp>
              <p:nvSpPr>
                <p:cNvPr id="85" name="Dowolny kształt 84"/>
                <p:cNvSpPr/>
                <p:nvPr/>
              </p:nvSpPr>
              <p:spPr>
                <a:xfrm>
                  <a:off x="5607000" y="3016080"/>
                  <a:ext cx="604800" cy="225432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                                                                          </a:t>
                  </a:r>
                </a:p>
              </p:txBody>
            </p:sp>
            <p:sp>
              <p:nvSpPr>
                <p:cNvPr id="86" name="Dowolny kształt 85"/>
                <p:cNvSpPr/>
                <p:nvPr/>
              </p:nvSpPr>
              <p:spPr>
                <a:xfrm>
                  <a:off x="5895720" y="3108959"/>
                  <a:ext cx="19044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</p:grpSp>
      <p:grpSp>
        <p:nvGrpSpPr>
          <p:cNvPr id="87" name="Grupa 86"/>
          <p:cNvGrpSpPr/>
          <p:nvPr/>
        </p:nvGrpSpPr>
        <p:grpSpPr>
          <a:xfrm>
            <a:off x="552600" y="3536191"/>
            <a:ext cx="2190600" cy="4286969"/>
            <a:chOff x="552600" y="3536191"/>
            <a:chExt cx="2190600" cy="4286969"/>
          </a:xfrm>
        </p:grpSpPr>
        <p:grpSp>
          <p:nvGrpSpPr>
            <p:cNvPr id="88" name="Grupa 87"/>
            <p:cNvGrpSpPr/>
            <p:nvPr/>
          </p:nvGrpSpPr>
          <p:grpSpPr>
            <a:xfrm>
              <a:off x="1066680" y="4394160"/>
              <a:ext cx="1676520" cy="1219320"/>
              <a:chOff x="1066680" y="4394160"/>
              <a:chExt cx="1676520" cy="1219320"/>
            </a:xfrm>
          </p:grpSpPr>
          <p:sp>
            <p:nvSpPr>
              <p:cNvPr id="89" name="Łącznik prosty 88"/>
              <p:cNvSpPr/>
              <p:nvPr/>
            </p:nvSpPr>
            <p:spPr>
              <a:xfrm>
                <a:off x="1066680" y="4394160"/>
                <a:ext cx="914400" cy="121932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0" name="Dowolny kształt 89"/>
              <p:cNvSpPr/>
              <p:nvPr/>
            </p:nvSpPr>
            <p:spPr>
              <a:xfrm>
                <a:off x="1812960" y="5243400"/>
                <a:ext cx="93024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91" name="Grupa 90"/>
            <p:cNvGrpSpPr/>
            <p:nvPr/>
          </p:nvGrpSpPr>
          <p:grpSpPr>
            <a:xfrm>
              <a:off x="1266748" y="3536191"/>
              <a:ext cx="1286012" cy="1700729"/>
              <a:chOff x="1266748" y="3536191"/>
              <a:chExt cx="1286012" cy="1700729"/>
            </a:xfrm>
          </p:grpSpPr>
          <p:sp>
            <p:nvSpPr>
              <p:cNvPr id="92" name="Dowolny kształt 91"/>
              <p:cNvSpPr/>
              <p:nvPr/>
            </p:nvSpPr>
            <p:spPr>
              <a:xfrm>
                <a:off x="2143080" y="4900680"/>
                <a:ext cx="409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93" name="Grupa 92"/>
              <p:cNvGrpSpPr/>
              <p:nvPr/>
            </p:nvGrpSpPr>
            <p:grpSpPr>
              <a:xfrm>
                <a:off x="1266748" y="3536191"/>
                <a:ext cx="1180534" cy="1692000"/>
                <a:chOff x="1266748" y="3536191"/>
                <a:chExt cx="1180534" cy="1692000"/>
              </a:xfrm>
            </p:grpSpPr>
            <p:sp>
              <p:nvSpPr>
                <p:cNvPr id="94" name="Dowolny kształt 93"/>
                <p:cNvSpPr/>
                <p:nvPr/>
              </p:nvSpPr>
              <p:spPr>
                <a:xfrm rot="9639000">
                  <a:off x="1382043" y="4059338"/>
                  <a:ext cx="1065239" cy="1118160"/>
                </a:xfrm>
                <a:custGeom>
                  <a:avLst>
                    <a:gd name="f0" fmla="val 21120000"/>
                    <a:gd name="f1" fmla="val 534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9238 f16 1"/>
                    <a:gd name="f25" fmla="*/ 21597 f16 1"/>
                    <a:gd name="f26" fmla="*/ 1079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95" name="Dowolny kształt 94"/>
                <p:cNvSpPr/>
                <p:nvPr/>
              </p:nvSpPr>
              <p:spPr>
                <a:xfrm rot="9750600">
                  <a:off x="1266748" y="3536191"/>
                  <a:ext cx="685440" cy="1692000"/>
                </a:xfrm>
                <a:custGeom>
                  <a:avLst>
                    <a:gd name="f0" fmla="val 3960000"/>
                    <a:gd name="f1" fmla="val 540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10799 f16 1"/>
                    <a:gd name="f25" fmla="*/ 21599 f16 1"/>
                    <a:gd name="f26" fmla="*/ 10799 f17 1"/>
                    <a:gd name="f27" fmla="*/ 6339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</p:grpSp>
        <p:grpSp>
          <p:nvGrpSpPr>
            <p:cNvPr id="96" name="Grupa 95"/>
            <p:cNvGrpSpPr/>
            <p:nvPr/>
          </p:nvGrpSpPr>
          <p:grpSpPr>
            <a:xfrm>
              <a:off x="552600" y="4735440"/>
              <a:ext cx="1504800" cy="3087720"/>
              <a:chOff x="552600" y="4735440"/>
              <a:chExt cx="1504800" cy="3087720"/>
            </a:xfrm>
          </p:grpSpPr>
          <p:sp>
            <p:nvSpPr>
              <p:cNvPr id="97" name="Łącznik prosty 96"/>
              <p:cNvSpPr/>
              <p:nvPr/>
            </p:nvSpPr>
            <p:spPr>
              <a:xfrm>
                <a:off x="1066680" y="5003640"/>
                <a:ext cx="457200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8" name="Łącznik prosty 97"/>
              <p:cNvSpPr/>
              <p:nvPr/>
            </p:nvSpPr>
            <p:spPr>
              <a:xfrm>
                <a:off x="1523880" y="5003640"/>
                <a:ext cx="0" cy="60984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99" name="Grupa 98"/>
              <p:cNvGrpSpPr/>
              <p:nvPr/>
            </p:nvGrpSpPr>
            <p:grpSpPr>
              <a:xfrm>
                <a:off x="552600" y="4800600"/>
                <a:ext cx="604800" cy="2254320"/>
                <a:chOff x="552600" y="4800600"/>
                <a:chExt cx="604800" cy="2254320"/>
              </a:xfrm>
            </p:grpSpPr>
            <p:sp>
              <p:nvSpPr>
                <p:cNvPr id="100" name="Dowolny kształt 99"/>
                <p:cNvSpPr/>
                <p:nvPr/>
              </p:nvSpPr>
              <p:spPr>
                <a:xfrm>
                  <a:off x="552600" y="4800600"/>
                  <a:ext cx="604800" cy="225432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                                                                          </a:t>
                  </a:r>
                </a:p>
              </p:txBody>
            </p:sp>
            <p:sp>
              <p:nvSpPr>
                <p:cNvPr id="101" name="Dowolny kształt 100"/>
                <p:cNvSpPr/>
                <p:nvPr/>
              </p:nvSpPr>
              <p:spPr>
                <a:xfrm>
                  <a:off x="841319" y="4897440"/>
                  <a:ext cx="19044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sp>
            <p:nvSpPr>
              <p:cNvPr id="102" name="Dowolny kształt 101"/>
              <p:cNvSpPr/>
              <p:nvPr/>
            </p:nvSpPr>
            <p:spPr>
              <a:xfrm>
                <a:off x="1469880" y="4735440"/>
                <a:ext cx="58752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103" name="Grupa 102"/>
              <p:cNvGrpSpPr/>
              <p:nvPr/>
            </p:nvGrpSpPr>
            <p:grpSpPr>
              <a:xfrm>
                <a:off x="1339920" y="5568840"/>
                <a:ext cx="604800" cy="2254320"/>
                <a:chOff x="1339920" y="5568840"/>
                <a:chExt cx="604800" cy="2254320"/>
              </a:xfrm>
            </p:grpSpPr>
            <p:sp>
              <p:nvSpPr>
                <p:cNvPr id="104" name="Dowolny kształt 103"/>
                <p:cNvSpPr/>
                <p:nvPr/>
              </p:nvSpPr>
              <p:spPr>
                <a:xfrm>
                  <a:off x="1339920" y="5568840"/>
                  <a:ext cx="604800" cy="225432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                                                                                  </a:t>
                  </a:r>
                </a:p>
              </p:txBody>
            </p:sp>
            <p:sp>
              <p:nvSpPr>
                <p:cNvPr id="105" name="Dowolny kształt 104"/>
                <p:cNvSpPr/>
                <p:nvPr/>
              </p:nvSpPr>
              <p:spPr>
                <a:xfrm>
                  <a:off x="1628639" y="5665679"/>
                  <a:ext cx="19044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</p:grpSp>
      <p:sp>
        <p:nvSpPr>
          <p:cNvPr id="106" name="Dowolny kształt 105"/>
          <p:cNvSpPr/>
          <p:nvPr/>
        </p:nvSpPr>
        <p:spPr>
          <a:xfrm>
            <a:off x="6299279" y="2825280"/>
            <a:ext cx="190080" cy="12672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9" h="353" fill="none">
                <a:moveTo>
                  <a:pt x="0" y="353"/>
                </a:moveTo>
                <a:lnTo>
                  <a:pt x="529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07" name="Grupa 106"/>
          <p:cNvGrpSpPr/>
          <p:nvPr/>
        </p:nvGrpSpPr>
        <p:grpSpPr>
          <a:xfrm>
            <a:off x="5416560" y="1371599"/>
            <a:ext cx="2057400" cy="1676521"/>
            <a:chOff x="5416560" y="1371599"/>
            <a:chExt cx="2057400" cy="1676521"/>
          </a:xfrm>
        </p:grpSpPr>
        <p:sp>
          <p:nvSpPr>
            <p:cNvPr id="108" name="Dowolny kształt 107"/>
            <p:cNvSpPr/>
            <p:nvPr/>
          </p:nvSpPr>
          <p:spPr>
            <a:xfrm>
              <a:off x="6543720" y="2679840"/>
              <a:ext cx="93024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109" name="Łącznik prosty 108"/>
            <p:cNvSpPr/>
            <p:nvPr/>
          </p:nvSpPr>
          <p:spPr>
            <a:xfrm>
              <a:off x="5416560" y="1371599"/>
              <a:ext cx="1295640" cy="167652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10" name="Grupa 109"/>
          <p:cNvGrpSpPr/>
          <p:nvPr/>
        </p:nvGrpSpPr>
        <p:grpSpPr>
          <a:xfrm>
            <a:off x="1057320" y="3952800"/>
            <a:ext cx="1458698" cy="1676519"/>
            <a:chOff x="1057320" y="3952800"/>
            <a:chExt cx="1458698" cy="1676519"/>
          </a:xfrm>
        </p:grpSpPr>
        <p:sp>
          <p:nvSpPr>
            <p:cNvPr id="111" name="Łącznik prosty 110"/>
            <p:cNvSpPr/>
            <p:nvPr/>
          </p:nvSpPr>
          <p:spPr>
            <a:xfrm>
              <a:off x="1057320" y="3952800"/>
              <a:ext cx="1295280" cy="167651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12" name="Dowolny kształt 111"/>
            <p:cNvSpPr/>
            <p:nvPr/>
          </p:nvSpPr>
          <p:spPr>
            <a:xfrm>
              <a:off x="2217240" y="528156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13" name="Grupa 112"/>
          <p:cNvGrpSpPr/>
          <p:nvPr/>
        </p:nvGrpSpPr>
        <p:grpSpPr>
          <a:xfrm>
            <a:off x="1259632" y="3356992"/>
            <a:ext cx="1405705" cy="1335420"/>
            <a:chOff x="1185214" y="3420540"/>
            <a:chExt cx="1405705" cy="1335420"/>
          </a:xfrm>
        </p:grpSpPr>
        <p:sp>
          <p:nvSpPr>
            <p:cNvPr id="114" name="Dowolny kształt 113"/>
            <p:cNvSpPr/>
            <p:nvPr/>
          </p:nvSpPr>
          <p:spPr>
            <a:xfrm rot="10600800">
              <a:off x="1185214" y="3420540"/>
              <a:ext cx="1065600" cy="119628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15" name="Dowolny kształt 114"/>
            <p:cNvSpPr/>
            <p:nvPr/>
          </p:nvSpPr>
          <p:spPr>
            <a:xfrm>
              <a:off x="1905120" y="4419720"/>
              <a:ext cx="685799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</p:grpSp>
      <p:grpSp>
        <p:nvGrpSpPr>
          <p:cNvPr id="116" name="Grupa 115"/>
          <p:cNvGrpSpPr/>
          <p:nvPr/>
        </p:nvGrpSpPr>
        <p:grpSpPr>
          <a:xfrm>
            <a:off x="565200" y="4133880"/>
            <a:ext cx="1644479" cy="2127960"/>
            <a:chOff x="565200" y="4133880"/>
            <a:chExt cx="1644479" cy="2127960"/>
          </a:xfrm>
        </p:grpSpPr>
        <p:sp>
          <p:nvSpPr>
            <p:cNvPr id="117" name="Dowolny kształt 116"/>
            <p:cNvSpPr/>
            <p:nvPr/>
          </p:nvSpPr>
          <p:spPr>
            <a:xfrm>
              <a:off x="1317600" y="4138560"/>
              <a:ext cx="892079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  <p:grpSp>
          <p:nvGrpSpPr>
            <p:cNvPr id="118" name="Grupa 117"/>
            <p:cNvGrpSpPr/>
            <p:nvPr/>
          </p:nvGrpSpPr>
          <p:grpSpPr>
            <a:xfrm>
              <a:off x="1143000" y="5567400"/>
              <a:ext cx="490320" cy="694440"/>
              <a:chOff x="1143000" y="5567400"/>
              <a:chExt cx="490320" cy="694440"/>
            </a:xfrm>
          </p:grpSpPr>
          <p:sp>
            <p:nvSpPr>
              <p:cNvPr id="119" name="Dowolny kształt 118"/>
              <p:cNvSpPr/>
              <p:nvPr/>
            </p:nvSpPr>
            <p:spPr>
              <a:xfrm>
                <a:off x="1326960" y="5683320"/>
                <a:ext cx="260280" cy="57852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    </a:t>
                </a:r>
              </a:p>
            </p:txBody>
          </p:sp>
          <p:sp>
            <p:nvSpPr>
              <p:cNvPr id="120" name="Dowolny kształt 119"/>
              <p:cNvSpPr/>
              <p:nvPr/>
            </p:nvSpPr>
            <p:spPr>
              <a:xfrm>
                <a:off x="1143000" y="5567400"/>
                <a:ext cx="49032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 </a:t>
                </a:r>
              </a:p>
            </p:txBody>
          </p:sp>
        </p:grpSp>
        <p:sp>
          <p:nvSpPr>
            <p:cNvPr id="121" name="Łącznik prosty 120"/>
            <p:cNvSpPr/>
            <p:nvPr/>
          </p:nvSpPr>
          <p:spPr>
            <a:xfrm>
              <a:off x="1047599" y="4343400"/>
              <a:ext cx="3049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22" name="Łącznik prosty 121"/>
            <p:cNvSpPr/>
            <p:nvPr/>
          </p:nvSpPr>
          <p:spPr>
            <a:xfrm>
              <a:off x="1343160" y="4343400"/>
              <a:ext cx="0" cy="12952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123" name="Grupa 122"/>
            <p:cNvGrpSpPr/>
            <p:nvPr/>
          </p:nvGrpSpPr>
          <p:grpSpPr>
            <a:xfrm>
              <a:off x="565200" y="4133880"/>
              <a:ext cx="1218960" cy="458280"/>
              <a:chOff x="565200" y="4133880"/>
              <a:chExt cx="1218960" cy="458280"/>
            </a:xfrm>
          </p:grpSpPr>
          <p:sp>
            <p:nvSpPr>
              <p:cNvPr id="124" name="Dowolny kształt 123"/>
              <p:cNvSpPr/>
              <p:nvPr/>
            </p:nvSpPr>
            <p:spPr>
              <a:xfrm>
                <a:off x="565200" y="4133880"/>
                <a:ext cx="121896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 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25" name="Dowolny kształt 124"/>
              <p:cNvSpPr/>
              <p:nvPr/>
            </p:nvSpPr>
            <p:spPr>
              <a:xfrm>
                <a:off x="828719" y="4255920"/>
                <a:ext cx="3142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2</a:t>
                </a:r>
              </a:p>
            </p:txBody>
          </p:sp>
        </p:grpSp>
      </p:grpSp>
      <p:sp>
        <p:nvSpPr>
          <p:cNvPr id="126" name="Dowolny kształt 125"/>
          <p:cNvSpPr/>
          <p:nvPr/>
        </p:nvSpPr>
        <p:spPr>
          <a:xfrm>
            <a:off x="1326960" y="5930999"/>
            <a:ext cx="25344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05" fill="none">
                <a:moveTo>
                  <a:pt x="705" y="0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7" name="Dowolny kształt 126"/>
          <p:cNvSpPr/>
          <p:nvPr/>
        </p:nvSpPr>
        <p:spPr>
          <a:xfrm>
            <a:off x="812880" y="4451400"/>
            <a:ext cx="0" cy="4186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164" fill="none">
                <a:moveTo>
                  <a:pt x="0" y="1164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28" name="Grupa 127"/>
          <p:cNvGrpSpPr/>
          <p:nvPr/>
        </p:nvGrpSpPr>
        <p:grpSpPr>
          <a:xfrm>
            <a:off x="4927680" y="3314826"/>
            <a:ext cx="2012759" cy="2953134"/>
            <a:chOff x="4927680" y="3314826"/>
            <a:chExt cx="2012759" cy="2953134"/>
          </a:xfrm>
        </p:grpSpPr>
        <p:grpSp>
          <p:nvGrpSpPr>
            <p:cNvPr id="129" name="Grupa 128"/>
            <p:cNvGrpSpPr/>
            <p:nvPr/>
          </p:nvGrpSpPr>
          <p:grpSpPr>
            <a:xfrm>
              <a:off x="5541851" y="3314826"/>
              <a:ext cx="1398588" cy="1428173"/>
              <a:chOff x="5541851" y="3314826"/>
              <a:chExt cx="1398588" cy="1428173"/>
            </a:xfrm>
          </p:grpSpPr>
          <p:sp>
            <p:nvSpPr>
              <p:cNvPr id="130" name="Dowolny kształt 129"/>
              <p:cNvSpPr/>
              <p:nvPr/>
            </p:nvSpPr>
            <p:spPr>
              <a:xfrm rot="10600800">
                <a:off x="5541851" y="3314826"/>
                <a:ext cx="1065239" cy="1196280"/>
              </a:xfrm>
              <a:custGeom>
                <a:avLst>
                  <a:gd name="f0" fmla="val 21120000"/>
                  <a:gd name="f1" fmla="val 606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9238 f16 1"/>
                  <a:gd name="f25" fmla="*/ 21599 f16 1"/>
                  <a:gd name="f26" fmla="*/ 1292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31" name="Dowolny kształt 130"/>
              <p:cNvSpPr/>
              <p:nvPr/>
            </p:nvSpPr>
            <p:spPr>
              <a:xfrm>
                <a:off x="6254640" y="4406759"/>
                <a:ext cx="685799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  <p:grpSp>
          <p:nvGrpSpPr>
            <p:cNvPr id="132" name="Grupa 131"/>
            <p:cNvGrpSpPr/>
            <p:nvPr/>
          </p:nvGrpSpPr>
          <p:grpSpPr>
            <a:xfrm>
              <a:off x="5419800" y="3959279"/>
              <a:ext cx="1458698" cy="1676521"/>
              <a:chOff x="5419800" y="3959279"/>
              <a:chExt cx="1458698" cy="1676521"/>
            </a:xfrm>
          </p:grpSpPr>
          <p:sp>
            <p:nvSpPr>
              <p:cNvPr id="133" name="Łącznik prosty 132"/>
              <p:cNvSpPr/>
              <p:nvPr/>
            </p:nvSpPr>
            <p:spPr>
              <a:xfrm>
                <a:off x="5419800" y="3959279"/>
                <a:ext cx="1295280" cy="167652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34" name="Dowolny kształt 133"/>
              <p:cNvSpPr/>
              <p:nvPr/>
            </p:nvSpPr>
            <p:spPr>
              <a:xfrm>
                <a:off x="6579720" y="5288040"/>
                <a:ext cx="298778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35" name="Grupa 134"/>
            <p:cNvGrpSpPr/>
            <p:nvPr/>
          </p:nvGrpSpPr>
          <p:grpSpPr>
            <a:xfrm>
              <a:off x="4927680" y="4140360"/>
              <a:ext cx="1644478" cy="2127600"/>
              <a:chOff x="4927680" y="4140360"/>
              <a:chExt cx="1644478" cy="2127600"/>
            </a:xfrm>
          </p:grpSpPr>
          <p:sp>
            <p:nvSpPr>
              <p:cNvPr id="136" name="Dowolny kształt 135"/>
              <p:cNvSpPr/>
              <p:nvPr/>
            </p:nvSpPr>
            <p:spPr>
              <a:xfrm>
                <a:off x="5680079" y="4145039"/>
                <a:ext cx="892079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grpSp>
            <p:nvGrpSpPr>
              <p:cNvPr id="137" name="Grupa 136"/>
              <p:cNvGrpSpPr/>
              <p:nvPr/>
            </p:nvGrpSpPr>
            <p:grpSpPr>
              <a:xfrm>
                <a:off x="5505480" y="5573880"/>
                <a:ext cx="490320" cy="694080"/>
                <a:chOff x="5505480" y="5573880"/>
                <a:chExt cx="490320" cy="694080"/>
              </a:xfrm>
            </p:grpSpPr>
            <p:sp>
              <p:nvSpPr>
                <p:cNvPr id="138" name="Dowolny kształt 137"/>
                <p:cNvSpPr/>
                <p:nvPr/>
              </p:nvSpPr>
              <p:spPr>
                <a:xfrm>
                  <a:off x="5689440" y="5689440"/>
                  <a:ext cx="260280" cy="57852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    </a:t>
                  </a:r>
                </a:p>
              </p:txBody>
            </p:sp>
            <p:sp>
              <p:nvSpPr>
                <p:cNvPr id="139" name="Dowolny kształt 138"/>
                <p:cNvSpPr/>
                <p:nvPr/>
              </p:nvSpPr>
              <p:spPr>
                <a:xfrm>
                  <a:off x="5505480" y="5573880"/>
                  <a:ext cx="490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 </a:t>
                  </a:r>
                </a:p>
              </p:txBody>
            </p:sp>
          </p:grpSp>
          <p:sp>
            <p:nvSpPr>
              <p:cNvPr id="140" name="Łącznik prosty 139"/>
              <p:cNvSpPr/>
              <p:nvPr/>
            </p:nvSpPr>
            <p:spPr>
              <a:xfrm>
                <a:off x="5410079" y="4349880"/>
                <a:ext cx="30492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41" name="Łącznik prosty 140"/>
              <p:cNvSpPr/>
              <p:nvPr/>
            </p:nvSpPr>
            <p:spPr>
              <a:xfrm>
                <a:off x="5705640" y="4349880"/>
                <a:ext cx="0" cy="129528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142" name="Grupa 141"/>
              <p:cNvGrpSpPr/>
              <p:nvPr/>
            </p:nvGrpSpPr>
            <p:grpSpPr>
              <a:xfrm>
                <a:off x="4927680" y="4140360"/>
                <a:ext cx="1218960" cy="458280"/>
                <a:chOff x="4927680" y="4140360"/>
                <a:chExt cx="1218960" cy="458280"/>
              </a:xfrm>
            </p:grpSpPr>
            <p:sp>
              <p:nvSpPr>
                <p:cNvPr id="143" name="Dowolny kształt 142"/>
                <p:cNvSpPr/>
                <p:nvPr/>
              </p:nvSpPr>
              <p:spPr>
                <a:xfrm>
                  <a:off x="4927680" y="4140360"/>
                  <a:ext cx="121896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 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44" name="Dowolny kształt 143"/>
                <p:cNvSpPr/>
                <p:nvPr/>
              </p:nvSpPr>
              <p:spPr>
                <a:xfrm>
                  <a:off x="5191200" y="4262400"/>
                  <a:ext cx="3142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 2</a:t>
                  </a:r>
                </a:p>
              </p:txBody>
            </p:sp>
          </p:grpSp>
        </p:grpSp>
      </p:grpSp>
      <p:grpSp>
        <p:nvGrpSpPr>
          <p:cNvPr id="145" name="Grupa 144"/>
          <p:cNvGrpSpPr/>
          <p:nvPr/>
        </p:nvGrpSpPr>
        <p:grpSpPr>
          <a:xfrm>
            <a:off x="5715000" y="3897360"/>
            <a:ext cx="2616734" cy="309958"/>
            <a:chOff x="5715000" y="3897360"/>
            <a:chExt cx="2616734" cy="309958"/>
          </a:xfrm>
        </p:grpSpPr>
        <p:sp>
          <p:nvSpPr>
            <p:cNvPr id="146" name="Łącznik prosty 145"/>
            <p:cNvSpPr/>
            <p:nvPr/>
          </p:nvSpPr>
          <p:spPr>
            <a:xfrm flipV="1">
              <a:off x="5715000" y="4038479"/>
              <a:ext cx="228600" cy="15264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47" name="Dowolny kształt 146"/>
            <p:cNvSpPr/>
            <p:nvPr/>
          </p:nvSpPr>
          <p:spPr>
            <a:xfrm>
              <a:off x="5920199" y="3897360"/>
              <a:ext cx="2411535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ścieżka  </a:t>
              </a:r>
              <a:r>
                <a:rPr lang="pl-PL" sz="1400" dirty="0" smtClean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ekspansji</a:t>
              </a:r>
              <a:r>
                <a:rPr lang="pl-PL" sz="1400" b="0" i="0" u="none" strike="noStrike" cap="none" baseline="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</a:t>
              </a:r>
              <a:r>
                <a:rPr lang="pl-PL" sz="1400" b="0" i="0" u="none" strike="noStrike" cap="none" baseline="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dochodu</a:t>
              </a:r>
            </a:p>
          </p:txBody>
        </p:sp>
      </p:grpSp>
      <p:sp>
        <p:nvSpPr>
          <p:cNvPr id="148" name="Dowolny kształt 147"/>
          <p:cNvSpPr/>
          <p:nvPr/>
        </p:nvSpPr>
        <p:spPr>
          <a:xfrm>
            <a:off x="5657760" y="4114800"/>
            <a:ext cx="304560" cy="129492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47" h="3598" fill="none">
                <a:moveTo>
                  <a:pt x="0" y="0"/>
                </a:moveTo>
                <a:lnTo>
                  <a:pt x="847" y="3598"/>
                </a:lnTo>
              </a:path>
            </a:pathLst>
          </a:custGeom>
          <a:noFill/>
          <a:ln w="2844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CustomShape 1"/>
          <p:cNvSpPr/>
          <p:nvPr/>
        </p:nvSpPr>
        <p:spPr>
          <a:xfrm>
            <a:off x="228600" y="228600"/>
            <a:ext cx="8762760" cy="46116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8" name="CustomShape 2"/>
          <p:cNvSpPr/>
          <p:nvPr/>
        </p:nvSpPr>
        <p:spPr>
          <a:xfrm>
            <a:off x="228600" y="1905120"/>
            <a:ext cx="8519760" cy="338220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Model zachowań konsumenta obejmuje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4 główne elementy charakteryzujące konsumenta i jego otoczenie rynkowe:</a:t>
            </a:r>
            <a:r>
              <a:rPr dirty="0"/>
              <a:t/>
            </a:r>
            <a:br>
              <a:rPr dirty="0"/>
            </a:b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1. Dochód, 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którym dysponuje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konsument.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2. Ceny poszczególnych 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dóbr.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3.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Gusty i preferencje 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konsumenta, pozwalające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uszeregować różne kombinacje 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dóbr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wg stopnia satysfakcji dostarczanej 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konsumentowi.</a:t>
            </a:r>
            <a:r>
              <a:rPr dirty="0"/>
              <a:t/>
            </a:r>
            <a:br>
              <a:rPr dirty="0"/>
            </a:b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4. Założenie, że konsument posiadając pełną i prawdziwą informację zachowuje się racjonalnie, dążąc do maksymalizacji użyteczności w ramach własnego 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budżetu.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/>
          <p:nvPr/>
        </p:nvSpPr>
        <p:spPr>
          <a:xfrm>
            <a:off x="364679" y="316080"/>
            <a:ext cx="130248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</a:t>
            </a:r>
          </a:p>
        </p:txBody>
      </p:sp>
      <p:sp>
        <p:nvSpPr>
          <p:cNvPr id="6" name="Dowolny kształt 5"/>
          <p:cNvSpPr/>
          <p:nvPr/>
        </p:nvSpPr>
        <p:spPr>
          <a:xfrm>
            <a:off x="779400" y="227160"/>
            <a:ext cx="7790892" cy="6485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Krzywa  wzrostu  dochodu  w  przypadku  gdy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 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to  dobro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normalne,</a:t>
            </a:r>
            <a:endParaRPr lang="pl-PL" sz="1800" b="1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a  X 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staje  się  dobrem  niższego  rzędu</a:t>
            </a:r>
          </a:p>
        </p:txBody>
      </p:sp>
      <p:sp>
        <p:nvSpPr>
          <p:cNvPr id="7" name="Łącznik prosty 6"/>
          <p:cNvSpPr/>
          <p:nvPr/>
        </p:nvSpPr>
        <p:spPr>
          <a:xfrm>
            <a:off x="669960" y="3038400"/>
            <a:ext cx="2228760" cy="97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Łącznik prosty 7"/>
          <p:cNvSpPr/>
          <p:nvPr/>
        </p:nvSpPr>
        <p:spPr>
          <a:xfrm>
            <a:off x="3498840" y="3038400"/>
            <a:ext cx="2228760" cy="97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9" name="Łącznik prosty 8"/>
          <p:cNvSpPr/>
          <p:nvPr/>
        </p:nvSpPr>
        <p:spPr>
          <a:xfrm>
            <a:off x="679320" y="5680079"/>
            <a:ext cx="2229120" cy="936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>
            <a:off x="6400799" y="3038400"/>
            <a:ext cx="2228761" cy="97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>
            <a:off x="6400799" y="5680079"/>
            <a:ext cx="2228761" cy="936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3505319" y="5680079"/>
            <a:ext cx="2228761" cy="936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3505319" y="1066680"/>
            <a:ext cx="0" cy="19814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>
            <a:off x="692279" y="3720960"/>
            <a:ext cx="0" cy="19814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Łącznik prosty 14"/>
          <p:cNvSpPr/>
          <p:nvPr/>
        </p:nvSpPr>
        <p:spPr>
          <a:xfrm>
            <a:off x="6400799" y="3720960"/>
            <a:ext cx="0" cy="19814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6" name="Łącznik prosty 15"/>
          <p:cNvSpPr/>
          <p:nvPr/>
        </p:nvSpPr>
        <p:spPr>
          <a:xfrm>
            <a:off x="6400799" y="1079639"/>
            <a:ext cx="0" cy="198108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7" name="Dowolny kształt 16"/>
          <p:cNvSpPr/>
          <p:nvPr/>
        </p:nvSpPr>
        <p:spPr>
          <a:xfrm>
            <a:off x="464760" y="87803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18" name="Dowolny kształt 17"/>
          <p:cNvSpPr/>
          <p:nvPr/>
        </p:nvSpPr>
        <p:spPr>
          <a:xfrm>
            <a:off x="3318840" y="87623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19" name="Dowolny kształt 18"/>
          <p:cNvSpPr/>
          <p:nvPr/>
        </p:nvSpPr>
        <p:spPr>
          <a:xfrm>
            <a:off x="6214679" y="8874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20" name="Dowolny kształt 19"/>
          <p:cNvSpPr/>
          <p:nvPr/>
        </p:nvSpPr>
        <p:spPr>
          <a:xfrm>
            <a:off x="356760" y="353376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21" name="Dowolny kształt 20"/>
          <p:cNvSpPr/>
          <p:nvPr/>
        </p:nvSpPr>
        <p:spPr>
          <a:xfrm>
            <a:off x="6214679" y="354348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22" name="Dowolny kształt 21"/>
          <p:cNvSpPr/>
          <p:nvPr/>
        </p:nvSpPr>
        <p:spPr>
          <a:xfrm>
            <a:off x="3315959" y="353376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grpSp>
        <p:nvGrpSpPr>
          <p:cNvPr id="23" name="Grupa 22"/>
          <p:cNvGrpSpPr/>
          <p:nvPr/>
        </p:nvGrpSpPr>
        <p:grpSpPr>
          <a:xfrm>
            <a:off x="679320" y="2428920"/>
            <a:ext cx="811057" cy="655918"/>
            <a:chOff x="679320" y="2428920"/>
            <a:chExt cx="811057" cy="655918"/>
          </a:xfrm>
        </p:grpSpPr>
        <p:sp>
          <p:nvSpPr>
            <p:cNvPr id="24" name="Łącznik prosty 23"/>
            <p:cNvSpPr/>
            <p:nvPr/>
          </p:nvSpPr>
          <p:spPr>
            <a:xfrm>
              <a:off x="679320" y="2428920"/>
              <a:ext cx="609840" cy="6094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25" name="Dowolny kształt 24"/>
            <p:cNvSpPr/>
            <p:nvPr/>
          </p:nvSpPr>
          <p:spPr>
            <a:xfrm>
              <a:off x="1191599" y="277488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14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14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26" name="Łącznik prosty 25"/>
          <p:cNvSpPr/>
          <p:nvPr/>
        </p:nvSpPr>
        <p:spPr>
          <a:xfrm>
            <a:off x="3505319" y="3720960"/>
            <a:ext cx="0" cy="19814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7" name="Dowolny kształt 26"/>
          <p:cNvSpPr/>
          <p:nvPr/>
        </p:nvSpPr>
        <p:spPr>
          <a:xfrm>
            <a:off x="587520" y="5649840"/>
            <a:ext cx="809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</a:t>
            </a:r>
          </a:p>
        </p:txBody>
      </p:sp>
      <p:sp>
        <p:nvSpPr>
          <p:cNvPr id="28" name="Dowolny kształt 27"/>
          <p:cNvSpPr/>
          <p:nvPr/>
        </p:nvSpPr>
        <p:spPr>
          <a:xfrm>
            <a:off x="6229440" y="5649840"/>
            <a:ext cx="1009439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29" name="Dowolny kształt 28"/>
          <p:cNvSpPr/>
          <p:nvPr/>
        </p:nvSpPr>
        <p:spPr>
          <a:xfrm>
            <a:off x="3381480" y="5659559"/>
            <a:ext cx="809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</a:t>
            </a:r>
          </a:p>
        </p:txBody>
      </p:sp>
      <p:sp>
        <p:nvSpPr>
          <p:cNvPr id="30" name="Dowolny kształt 29"/>
          <p:cNvSpPr/>
          <p:nvPr/>
        </p:nvSpPr>
        <p:spPr>
          <a:xfrm>
            <a:off x="6238800" y="3009960"/>
            <a:ext cx="809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31" name="Dowolny kształt 30"/>
          <p:cNvSpPr/>
          <p:nvPr/>
        </p:nvSpPr>
        <p:spPr>
          <a:xfrm>
            <a:off x="3371760" y="3009960"/>
            <a:ext cx="809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32" name="Dowolny kształt 31"/>
          <p:cNvSpPr/>
          <p:nvPr/>
        </p:nvSpPr>
        <p:spPr>
          <a:xfrm>
            <a:off x="527040" y="3009960"/>
            <a:ext cx="809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</a:t>
            </a:r>
          </a:p>
        </p:txBody>
      </p:sp>
      <p:grpSp>
        <p:nvGrpSpPr>
          <p:cNvPr id="226" name="Grupa 32"/>
          <p:cNvGrpSpPr/>
          <p:nvPr/>
        </p:nvGrpSpPr>
        <p:grpSpPr>
          <a:xfrm>
            <a:off x="304920" y="2478240"/>
            <a:ext cx="968400" cy="958320"/>
            <a:chOff x="304920" y="2478240"/>
            <a:chExt cx="968400" cy="958320"/>
          </a:xfrm>
        </p:grpSpPr>
        <p:sp>
          <p:nvSpPr>
            <p:cNvPr id="34" name="Dowolny kształt 33"/>
            <p:cNvSpPr/>
            <p:nvPr/>
          </p:nvSpPr>
          <p:spPr>
            <a:xfrm>
              <a:off x="915840" y="247824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35" name="Łącznik prosty 34"/>
            <p:cNvSpPr/>
            <p:nvPr/>
          </p:nvSpPr>
          <p:spPr>
            <a:xfrm>
              <a:off x="679320" y="2714760"/>
              <a:ext cx="304920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36" name="Łącznik prosty 35"/>
            <p:cNvSpPr/>
            <p:nvPr/>
          </p:nvSpPr>
          <p:spPr>
            <a:xfrm>
              <a:off x="984240" y="2743199"/>
              <a:ext cx="0" cy="30492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229" name="Grupa 36"/>
            <p:cNvGrpSpPr/>
            <p:nvPr/>
          </p:nvGrpSpPr>
          <p:grpSpPr>
            <a:xfrm>
              <a:off x="304920" y="2502000"/>
              <a:ext cx="411120" cy="447120"/>
              <a:chOff x="304920" y="2502000"/>
              <a:chExt cx="411120" cy="447120"/>
            </a:xfrm>
          </p:grpSpPr>
          <p:sp>
            <p:nvSpPr>
              <p:cNvPr id="38" name="Dowolny kształt 37"/>
              <p:cNvSpPr/>
              <p:nvPr/>
            </p:nvSpPr>
            <p:spPr>
              <a:xfrm>
                <a:off x="304920" y="2502000"/>
                <a:ext cx="3492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39" name="Dowolny kształt 38"/>
              <p:cNvSpPr/>
              <p:nvPr/>
            </p:nvSpPr>
            <p:spPr>
              <a:xfrm>
                <a:off x="477360" y="2612880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grpSp>
          <p:nvGrpSpPr>
            <p:cNvPr id="230" name="Grupa 39"/>
            <p:cNvGrpSpPr/>
            <p:nvPr/>
          </p:nvGrpSpPr>
          <p:grpSpPr>
            <a:xfrm>
              <a:off x="787320" y="2990880"/>
              <a:ext cx="403200" cy="445680"/>
              <a:chOff x="787320" y="2990880"/>
              <a:chExt cx="403200" cy="445680"/>
            </a:xfrm>
          </p:grpSpPr>
          <p:sp>
            <p:nvSpPr>
              <p:cNvPr id="41" name="Dowolny kształt 40"/>
              <p:cNvSpPr/>
              <p:nvPr/>
            </p:nvSpPr>
            <p:spPr>
              <a:xfrm>
                <a:off x="943200" y="3100320"/>
                <a:ext cx="24732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sp>
            <p:nvSpPr>
              <p:cNvPr id="42" name="Dowolny kształt 41"/>
              <p:cNvSpPr/>
              <p:nvPr/>
            </p:nvSpPr>
            <p:spPr>
              <a:xfrm>
                <a:off x="787320" y="2990880"/>
                <a:ext cx="34956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</p:grpSp>
      <p:sp>
        <p:nvSpPr>
          <p:cNvPr id="43" name="Dowolny kształt 42"/>
          <p:cNvSpPr/>
          <p:nvPr/>
        </p:nvSpPr>
        <p:spPr>
          <a:xfrm>
            <a:off x="2692440" y="300996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44" name="Dowolny kształt 43"/>
          <p:cNvSpPr/>
          <p:nvPr/>
        </p:nvSpPr>
        <p:spPr>
          <a:xfrm>
            <a:off x="5575320" y="300996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45" name="Dowolny kształt 44"/>
          <p:cNvSpPr/>
          <p:nvPr/>
        </p:nvSpPr>
        <p:spPr>
          <a:xfrm>
            <a:off x="5533920" y="564840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46" name="Dowolny kształt 45"/>
          <p:cNvSpPr/>
          <p:nvPr/>
        </p:nvSpPr>
        <p:spPr>
          <a:xfrm>
            <a:off x="2698920" y="564840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47" name="Dowolny kształt 46"/>
          <p:cNvSpPr/>
          <p:nvPr/>
        </p:nvSpPr>
        <p:spPr>
          <a:xfrm>
            <a:off x="8489880" y="563868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48" name="Dowolny kształt 47"/>
          <p:cNvSpPr/>
          <p:nvPr/>
        </p:nvSpPr>
        <p:spPr>
          <a:xfrm>
            <a:off x="8489880" y="300996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49" name="Łącznik prosty 48"/>
          <p:cNvSpPr/>
          <p:nvPr/>
        </p:nvSpPr>
        <p:spPr>
          <a:xfrm>
            <a:off x="679320" y="1085759"/>
            <a:ext cx="0" cy="198144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231" name="Grupa 53"/>
          <p:cNvGrpSpPr/>
          <p:nvPr/>
        </p:nvGrpSpPr>
        <p:grpSpPr>
          <a:xfrm>
            <a:off x="3505319" y="2416320"/>
            <a:ext cx="811059" cy="655918"/>
            <a:chOff x="3505319" y="2416320"/>
            <a:chExt cx="811059" cy="655918"/>
          </a:xfrm>
        </p:grpSpPr>
        <p:sp>
          <p:nvSpPr>
            <p:cNvPr id="55" name="Łącznik prosty 54"/>
            <p:cNvSpPr/>
            <p:nvPr/>
          </p:nvSpPr>
          <p:spPr>
            <a:xfrm>
              <a:off x="3505319" y="2416320"/>
              <a:ext cx="609481" cy="61092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6" name="Dowolny kształt 55"/>
            <p:cNvSpPr/>
            <p:nvPr/>
          </p:nvSpPr>
          <p:spPr>
            <a:xfrm>
              <a:off x="4017600" y="276228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14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14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235" name="Grupa 56"/>
          <p:cNvGrpSpPr/>
          <p:nvPr/>
        </p:nvGrpSpPr>
        <p:grpSpPr>
          <a:xfrm>
            <a:off x="3587253" y="1641529"/>
            <a:ext cx="1065239" cy="1264751"/>
            <a:chOff x="3587253" y="1641529"/>
            <a:chExt cx="1065239" cy="1264751"/>
          </a:xfrm>
        </p:grpSpPr>
        <p:sp>
          <p:nvSpPr>
            <p:cNvPr id="58" name="Dowolny kształt 57"/>
            <p:cNvSpPr/>
            <p:nvPr/>
          </p:nvSpPr>
          <p:spPr>
            <a:xfrm rot="10282200">
              <a:off x="3587253" y="1641529"/>
              <a:ext cx="1065239" cy="119556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9" name="Dowolny kształt 58"/>
            <p:cNvSpPr/>
            <p:nvPr/>
          </p:nvSpPr>
          <p:spPr>
            <a:xfrm>
              <a:off x="4230000" y="2570040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238" name="Grupa 59"/>
          <p:cNvGrpSpPr/>
          <p:nvPr/>
        </p:nvGrpSpPr>
        <p:grpSpPr>
          <a:xfrm>
            <a:off x="3143159" y="2471760"/>
            <a:ext cx="930601" cy="958320"/>
            <a:chOff x="3143159" y="2471760"/>
            <a:chExt cx="930601" cy="958320"/>
          </a:xfrm>
        </p:grpSpPr>
        <p:grpSp>
          <p:nvGrpSpPr>
            <p:cNvPr id="241" name="Grupa 60"/>
            <p:cNvGrpSpPr/>
            <p:nvPr/>
          </p:nvGrpSpPr>
          <p:grpSpPr>
            <a:xfrm>
              <a:off x="3143159" y="2495520"/>
              <a:ext cx="885601" cy="934560"/>
              <a:chOff x="3143159" y="2495520"/>
              <a:chExt cx="885601" cy="934560"/>
            </a:xfrm>
          </p:grpSpPr>
          <p:sp>
            <p:nvSpPr>
              <p:cNvPr id="62" name="Łącznik prosty 61"/>
              <p:cNvSpPr/>
              <p:nvPr/>
            </p:nvSpPr>
            <p:spPr>
              <a:xfrm>
                <a:off x="3517559" y="2708280"/>
                <a:ext cx="304920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63" name="Łącznik prosty 62"/>
              <p:cNvSpPr/>
              <p:nvPr/>
            </p:nvSpPr>
            <p:spPr>
              <a:xfrm>
                <a:off x="3822479" y="2736720"/>
                <a:ext cx="0" cy="30492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244" name="Grupa 63"/>
              <p:cNvGrpSpPr/>
              <p:nvPr/>
            </p:nvGrpSpPr>
            <p:grpSpPr>
              <a:xfrm>
                <a:off x="3143159" y="2495520"/>
                <a:ext cx="411120" cy="447120"/>
                <a:chOff x="3143159" y="2495520"/>
                <a:chExt cx="411120" cy="447120"/>
              </a:xfrm>
            </p:grpSpPr>
            <p:sp>
              <p:nvSpPr>
                <p:cNvPr id="65" name="Dowolny kształt 64"/>
                <p:cNvSpPr/>
                <p:nvPr/>
              </p:nvSpPr>
              <p:spPr>
                <a:xfrm>
                  <a:off x="3143159" y="2495520"/>
                  <a:ext cx="3492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66" name="Dowolny kształt 65"/>
                <p:cNvSpPr/>
                <p:nvPr/>
              </p:nvSpPr>
              <p:spPr>
                <a:xfrm>
                  <a:off x="3315599" y="2606400"/>
                  <a:ext cx="238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grpSp>
            <p:nvGrpSpPr>
              <p:cNvPr id="247" name="Grupa 66"/>
              <p:cNvGrpSpPr/>
              <p:nvPr/>
            </p:nvGrpSpPr>
            <p:grpSpPr>
              <a:xfrm>
                <a:off x="3625560" y="2984399"/>
                <a:ext cx="403200" cy="445681"/>
                <a:chOff x="3625560" y="2984399"/>
                <a:chExt cx="403200" cy="445681"/>
              </a:xfrm>
            </p:grpSpPr>
            <p:sp>
              <p:nvSpPr>
                <p:cNvPr id="68" name="Dowolny kształt 67"/>
                <p:cNvSpPr/>
                <p:nvPr/>
              </p:nvSpPr>
              <p:spPr>
                <a:xfrm>
                  <a:off x="3781440" y="3093840"/>
                  <a:ext cx="247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  <p:sp>
              <p:nvSpPr>
                <p:cNvPr id="69" name="Dowolny kształt 68"/>
                <p:cNvSpPr/>
                <p:nvPr/>
              </p:nvSpPr>
              <p:spPr>
                <a:xfrm>
                  <a:off x="3625560" y="2984399"/>
                  <a:ext cx="34956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</p:grpSp>
        </p:grpSp>
        <p:sp>
          <p:nvSpPr>
            <p:cNvPr id="70" name="Dowolny kształt 69"/>
            <p:cNvSpPr/>
            <p:nvPr/>
          </p:nvSpPr>
          <p:spPr>
            <a:xfrm>
              <a:off x="3716280" y="247176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248" name="Grupa 70"/>
          <p:cNvGrpSpPr/>
          <p:nvPr/>
        </p:nvGrpSpPr>
        <p:grpSpPr>
          <a:xfrm>
            <a:off x="767678" y="1647293"/>
            <a:ext cx="1065239" cy="1335307"/>
            <a:chOff x="767678" y="1647293"/>
            <a:chExt cx="1065239" cy="1335307"/>
          </a:xfrm>
        </p:grpSpPr>
        <p:sp>
          <p:nvSpPr>
            <p:cNvPr id="72" name="Dowolny kształt 71"/>
            <p:cNvSpPr/>
            <p:nvPr/>
          </p:nvSpPr>
          <p:spPr>
            <a:xfrm rot="10282200">
              <a:off x="767678" y="1647293"/>
              <a:ext cx="1065239" cy="119628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73" name="Dowolny kształt 72"/>
            <p:cNvSpPr/>
            <p:nvPr/>
          </p:nvSpPr>
          <p:spPr>
            <a:xfrm>
              <a:off x="1385280" y="2646360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249" name="Grupa 73"/>
          <p:cNvGrpSpPr/>
          <p:nvPr/>
        </p:nvGrpSpPr>
        <p:grpSpPr>
          <a:xfrm>
            <a:off x="6032520" y="1660636"/>
            <a:ext cx="1528414" cy="1788523"/>
            <a:chOff x="6032520" y="1660636"/>
            <a:chExt cx="1528414" cy="1788523"/>
          </a:xfrm>
        </p:grpSpPr>
        <p:grpSp>
          <p:nvGrpSpPr>
            <p:cNvPr id="252" name="Grupa 74"/>
            <p:cNvGrpSpPr/>
            <p:nvPr/>
          </p:nvGrpSpPr>
          <p:grpSpPr>
            <a:xfrm>
              <a:off x="6407279" y="2441520"/>
              <a:ext cx="811059" cy="655918"/>
              <a:chOff x="6407279" y="2441520"/>
              <a:chExt cx="811059" cy="655918"/>
            </a:xfrm>
          </p:grpSpPr>
          <p:sp>
            <p:nvSpPr>
              <p:cNvPr id="76" name="Łącznik prosty 75"/>
              <p:cNvSpPr/>
              <p:nvPr/>
            </p:nvSpPr>
            <p:spPr>
              <a:xfrm>
                <a:off x="6407279" y="2441520"/>
                <a:ext cx="609481" cy="60948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77" name="Dowolny kształt 76"/>
              <p:cNvSpPr/>
              <p:nvPr/>
            </p:nvSpPr>
            <p:spPr>
              <a:xfrm>
                <a:off x="6919560" y="2787480"/>
                <a:ext cx="298778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14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14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33" name="Grupa 77"/>
            <p:cNvGrpSpPr/>
            <p:nvPr/>
          </p:nvGrpSpPr>
          <p:grpSpPr>
            <a:xfrm>
              <a:off x="6032520" y="2443320"/>
              <a:ext cx="898559" cy="1005839"/>
              <a:chOff x="6032520" y="2443320"/>
              <a:chExt cx="898559" cy="1005839"/>
            </a:xfrm>
          </p:grpSpPr>
          <p:grpSp>
            <p:nvGrpSpPr>
              <p:cNvPr id="37" name="Grupa 78"/>
              <p:cNvGrpSpPr/>
              <p:nvPr/>
            </p:nvGrpSpPr>
            <p:grpSpPr>
              <a:xfrm>
                <a:off x="6032520" y="2514600"/>
                <a:ext cx="885600" cy="934559"/>
                <a:chOff x="6032520" y="2514600"/>
                <a:chExt cx="885600" cy="934559"/>
              </a:xfrm>
            </p:grpSpPr>
            <p:sp>
              <p:nvSpPr>
                <p:cNvPr id="80" name="Łącznik prosty 79"/>
                <p:cNvSpPr/>
                <p:nvPr/>
              </p:nvSpPr>
              <p:spPr>
                <a:xfrm>
                  <a:off x="6406920" y="2727360"/>
                  <a:ext cx="30492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81" name="Łącznik prosty 80"/>
                <p:cNvSpPr/>
                <p:nvPr/>
              </p:nvSpPr>
              <p:spPr>
                <a:xfrm>
                  <a:off x="6711840" y="2755800"/>
                  <a:ext cx="0" cy="30492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40" name="Grupa 81"/>
                <p:cNvGrpSpPr/>
                <p:nvPr/>
              </p:nvGrpSpPr>
              <p:grpSpPr>
                <a:xfrm>
                  <a:off x="6032520" y="2514600"/>
                  <a:ext cx="411120" cy="447120"/>
                  <a:chOff x="6032520" y="2514600"/>
                  <a:chExt cx="411120" cy="447120"/>
                </a:xfrm>
              </p:grpSpPr>
              <p:sp>
                <p:nvSpPr>
                  <p:cNvPr id="83" name="Dowolny kształt 82"/>
                  <p:cNvSpPr/>
                  <p:nvPr/>
                </p:nvSpPr>
                <p:spPr>
                  <a:xfrm>
                    <a:off x="6032520" y="2514600"/>
                    <a:ext cx="3492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y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84" name="Dowolny kształt 83"/>
                  <p:cNvSpPr/>
                  <p:nvPr/>
                </p:nvSpPr>
                <p:spPr>
                  <a:xfrm>
                    <a:off x="6204960" y="2625480"/>
                    <a:ext cx="2386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</p:grpSp>
            <p:grpSp>
              <p:nvGrpSpPr>
                <p:cNvPr id="54" name="Grupa 84"/>
                <p:cNvGrpSpPr/>
                <p:nvPr/>
              </p:nvGrpSpPr>
              <p:grpSpPr>
                <a:xfrm>
                  <a:off x="6514920" y="3003480"/>
                  <a:ext cx="403200" cy="445679"/>
                  <a:chOff x="6514920" y="3003480"/>
                  <a:chExt cx="403200" cy="445679"/>
                </a:xfrm>
              </p:grpSpPr>
              <p:sp>
                <p:nvSpPr>
                  <p:cNvPr id="86" name="Dowolny kształt 85"/>
                  <p:cNvSpPr/>
                  <p:nvPr/>
                </p:nvSpPr>
                <p:spPr>
                  <a:xfrm>
                    <a:off x="6670800" y="3112919"/>
                    <a:ext cx="24732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  <p:sp>
                <p:nvSpPr>
                  <p:cNvPr id="87" name="Dowolny kształt 86"/>
                  <p:cNvSpPr/>
                  <p:nvPr/>
                </p:nvSpPr>
                <p:spPr>
                  <a:xfrm>
                    <a:off x="6514920" y="3003480"/>
                    <a:ext cx="34956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</p:grpSp>
          </p:grpSp>
          <p:sp>
            <p:nvSpPr>
              <p:cNvPr id="88" name="Dowolny kształt 87"/>
              <p:cNvSpPr/>
              <p:nvPr/>
            </p:nvSpPr>
            <p:spPr>
              <a:xfrm>
                <a:off x="6573599" y="244332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grpSp>
          <p:nvGrpSpPr>
            <p:cNvPr id="57" name="Grupa 88"/>
            <p:cNvGrpSpPr/>
            <p:nvPr/>
          </p:nvGrpSpPr>
          <p:grpSpPr>
            <a:xfrm>
              <a:off x="6495334" y="1660636"/>
              <a:ext cx="1065600" cy="1258604"/>
              <a:chOff x="6495334" y="1660636"/>
              <a:chExt cx="1065600" cy="1258604"/>
            </a:xfrm>
          </p:grpSpPr>
          <p:sp>
            <p:nvSpPr>
              <p:cNvPr id="90" name="Dowolny kształt 89"/>
              <p:cNvSpPr/>
              <p:nvPr/>
            </p:nvSpPr>
            <p:spPr>
              <a:xfrm rot="10282200">
                <a:off x="6495334" y="1660636"/>
                <a:ext cx="1065600" cy="1195560"/>
              </a:xfrm>
              <a:custGeom>
                <a:avLst>
                  <a:gd name="f0" fmla="val 21120000"/>
                  <a:gd name="f1" fmla="val 606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9238 f16 1"/>
                  <a:gd name="f25" fmla="*/ 21599 f16 1"/>
                  <a:gd name="f26" fmla="*/ 1292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1" name="Dowolny kształt 90"/>
              <p:cNvSpPr/>
              <p:nvPr/>
            </p:nvSpPr>
            <p:spPr>
              <a:xfrm>
                <a:off x="6890760" y="2583000"/>
                <a:ext cx="33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60" name="Grupa 91"/>
          <p:cNvGrpSpPr/>
          <p:nvPr/>
        </p:nvGrpSpPr>
        <p:grpSpPr>
          <a:xfrm>
            <a:off x="3130560" y="4282520"/>
            <a:ext cx="1528360" cy="1789240"/>
            <a:chOff x="3130560" y="4282520"/>
            <a:chExt cx="1528360" cy="1789240"/>
          </a:xfrm>
        </p:grpSpPr>
        <p:grpSp>
          <p:nvGrpSpPr>
            <p:cNvPr id="61" name="Grupa 92"/>
            <p:cNvGrpSpPr/>
            <p:nvPr/>
          </p:nvGrpSpPr>
          <p:grpSpPr>
            <a:xfrm>
              <a:off x="3505319" y="5064120"/>
              <a:ext cx="811059" cy="655917"/>
              <a:chOff x="3505319" y="5064120"/>
              <a:chExt cx="811059" cy="655917"/>
            </a:xfrm>
          </p:grpSpPr>
          <p:sp>
            <p:nvSpPr>
              <p:cNvPr id="94" name="Łącznik prosty 93"/>
              <p:cNvSpPr/>
              <p:nvPr/>
            </p:nvSpPr>
            <p:spPr>
              <a:xfrm>
                <a:off x="3505319" y="5064120"/>
                <a:ext cx="609481" cy="60948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5" name="Dowolny kształt 94"/>
              <p:cNvSpPr/>
              <p:nvPr/>
            </p:nvSpPr>
            <p:spPr>
              <a:xfrm>
                <a:off x="4017600" y="5410079"/>
                <a:ext cx="298778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14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14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256" name="Grupa 95"/>
            <p:cNvGrpSpPr/>
            <p:nvPr/>
          </p:nvGrpSpPr>
          <p:grpSpPr>
            <a:xfrm>
              <a:off x="3130560" y="5091120"/>
              <a:ext cx="930239" cy="980640"/>
              <a:chOff x="3130560" y="5091120"/>
              <a:chExt cx="930239" cy="980640"/>
            </a:xfrm>
          </p:grpSpPr>
          <p:grpSp>
            <p:nvGrpSpPr>
              <p:cNvPr id="259" name="Grupa 96"/>
              <p:cNvGrpSpPr/>
              <p:nvPr/>
            </p:nvGrpSpPr>
            <p:grpSpPr>
              <a:xfrm>
                <a:off x="3130560" y="5137200"/>
                <a:ext cx="885600" cy="934560"/>
                <a:chOff x="3130560" y="5137200"/>
                <a:chExt cx="885600" cy="934560"/>
              </a:xfrm>
            </p:grpSpPr>
            <p:sp>
              <p:nvSpPr>
                <p:cNvPr id="98" name="Łącznik prosty 97"/>
                <p:cNvSpPr/>
                <p:nvPr/>
              </p:nvSpPr>
              <p:spPr>
                <a:xfrm>
                  <a:off x="3504959" y="5349960"/>
                  <a:ext cx="304921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99" name="Łącznik prosty 98"/>
                <p:cNvSpPr/>
                <p:nvPr/>
              </p:nvSpPr>
              <p:spPr>
                <a:xfrm>
                  <a:off x="3809880" y="5378400"/>
                  <a:ext cx="0" cy="30492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262" name="Grupa 99"/>
                <p:cNvGrpSpPr/>
                <p:nvPr/>
              </p:nvGrpSpPr>
              <p:grpSpPr>
                <a:xfrm>
                  <a:off x="3130560" y="5137200"/>
                  <a:ext cx="411120" cy="447120"/>
                  <a:chOff x="3130560" y="5137200"/>
                  <a:chExt cx="411120" cy="447120"/>
                </a:xfrm>
              </p:grpSpPr>
              <p:sp>
                <p:nvSpPr>
                  <p:cNvPr id="101" name="Dowolny kształt 100"/>
                  <p:cNvSpPr/>
                  <p:nvPr/>
                </p:nvSpPr>
                <p:spPr>
                  <a:xfrm>
                    <a:off x="3130560" y="5137200"/>
                    <a:ext cx="3492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y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102" name="Dowolny kształt 101"/>
                  <p:cNvSpPr/>
                  <p:nvPr/>
                </p:nvSpPr>
                <p:spPr>
                  <a:xfrm>
                    <a:off x="3303000" y="5248080"/>
                    <a:ext cx="2386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</p:grpSp>
            <p:grpSp>
              <p:nvGrpSpPr>
                <p:cNvPr id="263" name="Grupa 102"/>
                <p:cNvGrpSpPr/>
                <p:nvPr/>
              </p:nvGrpSpPr>
              <p:grpSpPr>
                <a:xfrm>
                  <a:off x="3612960" y="5626079"/>
                  <a:ext cx="403200" cy="445681"/>
                  <a:chOff x="3612960" y="5626079"/>
                  <a:chExt cx="403200" cy="445681"/>
                </a:xfrm>
              </p:grpSpPr>
              <p:sp>
                <p:nvSpPr>
                  <p:cNvPr id="104" name="Dowolny kształt 103"/>
                  <p:cNvSpPr/>
                  <p:nvPr/>
                </p:nvSpPr>
                <p:spPr>
                  <a:xfrm>
                    <a:off x="3768840" y="5735520"/>
                    <a:ext cx="24732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  <p:sp>
                <p:nvSpPr>
                  <p:cNvPr id="105" name="Dowolny kształt 104"/>
                  <p:cNvSpPr/>
                  <p:nvPr/>
                </p:nvSpPr>
                <p:spPr>
                  <a:xfrm>
                    <a:off x="3612960" y="5626079"/>
                    <a:ext cx="34956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</p:grpSp>
          </p:grpSp>
          <p:sp>
            <p:nvSpPr>
              <p:cNvPr id="106" name="Dowolny kształt 105"/>
              <p:cNvSpPr/>
              <p:nvPr/>
            </p:nvSpPr>
            <p:spPr>
              <a:xfrm>
                <a:off x="3703319" y="509112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grpSp>
          <p:nvGrpSpPr>
            <p:cNvPr id="267" name="Grupa 106"/>
            <p:cNvGrpSpPr/>
            <p:nvPr/>
          </p:nvGrpSpPr>
          <p:grpSpPr>
            <a:xfrm>
              <a:off x="3593320" y="4282520"/>
              <a:ext cx="1065600" cy="1278040"/>
              <a:chOff x="3593320" y="4282520"/>
              <a:chExt cx="1065600" cy="1278040"/>
            </a:xfrm>
          </p:grpSpPr>
          <p:sp>
            <p:nvSpPr>
              <p:cNvPr id="108" name="Dowolny kształt 107"/>
              <p:cNvSpPr/>
              <p:nvPr/>
            </p:nvSpPr>
            <p:spPr>
              <a:xfrm rot="10282200">
                <a:off x="3593320" y="4282520"/>
                <a:ext cx="1065600" cy="1196280"/>
              </a:xfrm>
              <a:custGeom>
                <a:avLst>
                  <a:gd name="f0" fmla="val 21120000"/>
                  <a:gd name="f1" fmla="val 606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9238 f16 1"/>
                  <a:gd name="f25" fmla="*/ 21599 f16 1"/>
                  <a:gd name="f26" fmla="*/ 1292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09" name="Dowolny kształt 108"/>
              <p:cNvSpPr/>
              <p:nvPr/>
            </p:nvSpPr>
            <p:spPr>
              <a:xfrm>
                <a:off x="4020479" y="5224320"/>
                <a:ext cx="33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270" name="Grupa 109"/>
          <p:cNvGrpSpPr/>
          <p:nvPr/>
        </p:nvGrpSpPr>
        <p:grpSpPr>
          <a:xfrm>
            <a:off x="6026040" y="4308053"/>
            <a:ext cx="1515757" cy="1788907"/>
            <a:chOff x="6026040" y="4308053"/>
            <a:chExt cx="1515757" cy="1788907"/>
          </a:xfrm>
        </p:grpSpPr>
        <p:grpSp>
          <p:nvGrpSpPr>
            <p:cNvPr id="273" name="Grupa 110"/>
            <p:cNvGrpSpPr/>
            <p:nvPr/>
          </p:nvGrpSpPr>
          <p:grpSpPr>
            <a:xfrm>
              <a:off x="6400799" y="5089679"/>
              <a:ext cx="811059" cy="655919"/>
              <a:chOff x="6400799" y="5089679"/>
              <a:chExt cx="811059" cy="655919"/>
            </a:xfrm>
          </p:grpSpPr>
          <p:sp>
            <p:nvSpPr>
              <p:cNvPr id="112" name="Łącznik prosty 111"/>
              <p:cNvSpPr/>
              <p:nvPr/>
            </p:nvSpPr>
            <p:spPr>
              <a:xfrm>
                <a:off x="6400799" y="5089679"/>
                <a:ext cx="609481" cy="60948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13" name="Dowolny kształt 112"/>
              <p:cNvSpPr/>
              <p:nvPr/>
            </p:nvSpPr>
            <p:spPr>
              <a:xfrm>
                <a:off x="6913080" y="5435640"/>
                <a:ext cx="298778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14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14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274" name="Grupa 113"/>
            <p:cNvGrpSpPr/>
            <p:nvPr/>
          </p:nvGrpSpPr>
          <p:grpSpPr>
            <a:xfrm>
              <a:off x="6476558" y="4308053"/>
              <a:ext cx="1065239" cy="1290666"/>
              <a:chOff x="6476558" y="4308053"/>
              <a:chExt cx="1065239" cy="1290666"/>
            </a:xfrm>
          </p:grpSpPr>
          <p:sp>
            <p:nvSpPr>
              <p:cNvPr id="115" name="Dowolny kształt 114"/>
              <p:cNvSpPr/>
              <p:nvPr/>
            </p:nvSpPr>
            <p:spPr>
              <a:xfrm rot="10282200">
                <a:off x="6476558" y="4308053"/>
                <a:ext cx="1065239" cy="1196280"/>
              </a:xfrm>
              <a:custGeom>
                <a:avLst>
                  <a:gd name="f0" fmla="val 21120000"/>
                  <a:gd name="f1" fmla="val 606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9238 f16 1"/>
                  <a:gd name="f25" fmla="*/ 21599 f16 1"/>
                  <a:gd name="f26" fmla="*/ 1292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16" name="Dowolny kształt 115"/>
              <p:cNvSpPr/>
              <p:nvPr/>
            </p:nvSpPr>
            <p:spPr>
              <a:xfrm>
                <a:off x="6992279" y="5262479"/>
                <a:ext cx="33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grpSp>
          <p:nvGrpSpPr>
            <p:cNvPr id="275" name="Grupa 116"/>
            <p:cNvGrpSpPr/>
            <p:nvPr/>
          </p:nvGrpSpPr>
          <p:grpSpPr>
            <a:xfrm>
              <a:off x="6026040" y="5162400"/>
              <a:ext cx="1038240" cy="934560"/>
              <a:chOff x="6026040" y="5162400"/>
              <a:chExt cx="1038240" cy="934560"/>
            </a:xfrm>
          </p:grpSpPr>
          <p:sp>
            <p:nvSpPr>
              <p:cNvPr id="118" name="Dowolny kształt 117"/>
              <p:cNvSpPr/>
              <p:nvPr/>
            </p:nvSpPr>
            <p:spPr>
              <a:xfrm>
                <a:off x="6706800" y="519912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276" name="Grupa 118"/>
              <p:cNvGrpSpPr/>
              <p:nvPr/>
            </p:nvGrpSpPr>
            <p:grpSpPr>
              <a:xfrm>
                <a:off x="6026040" y="5162400"/>
                <a:ext cx="885600" cy="934560"/>
                <a:chOff x="6026040" y="5162400"/>
                <a:chExt cx="885600" cy="934560"/>
              </a:xfrm>
            </p:grpSpPr>
            <p:sp>
              <p:nvSpPr>
                <p:cNvPr id="120" name="Łącznik prosty 119"/>
                <p:cNvSpPr/>
                <p:nvPr/>
              </p:nvSpPr>
              <p:spPr>
                <a:xfrm>
                  <a:off x="6400440" y="5375160"/>
                  <a:ext cx="30492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21" name="Łącznik prosty 120"/>
                <p:cNvSpPr/>
                <p:nvPr/>
              </p:nvSpPr>
              <p:spPr>
                <a:xfrm>
                  <a:off x="6705360" y="5403600"/>
                  <a:ext cx="0" cy="30492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277" name="Grupa 121"/>
                <p:cNvGrpSpPr/>
                <p:nvPr/>
              </p:nvGrpSpPr>
              <p:grpSpPr>
                <a:xfrm>
                  <a:off x="6026040" y="5162400"/>
                  <a:ext cx="411120" cy="447119"/>
                  <a:chOff x="6026040" y="5162400"/>
                  <a:chExt cx="411120" cy="447119"/>
                </a:xfrm>
              </p:grpSpPr>
              <p:sp>
                <p:nvSpPr>
                  <p:cNvPr id="123" name="Dowolny kształt 122"/>
                  <p:cNvSpPr/>
                  <p:nvPr/>
                </p:nvSpPr>
                <p:spPr>
                  <a:xfrm>
                    <a:off x="6026040" y="5162400"/>
                    <a:ext cx="3492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y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124" name="Dowolny kształt 123"/>
                  <p:cNvSpPr/>
                  <p:nvPr/>
                </p:nvSpPr>
                <p:spPr>
                  <a:xfrm>
                    <a:off x="6198480" y="5273279"/>
                    <a:ext cx="2386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</p:grpSp>
            <p:grpSp>
              <p:nvGrpSpPr>
                <p:cNvPr id="278" name="Grupa 124"/>
                <p:cNvGrpSpPr/>
                <p:nvPr/>
              </p:nvGrpSpPr>
              <p:grpSpPr>
                <a:xfrm>
                  <a:off x="6508440" y="5651279"/>
                  <a:ext cx="403200" cy="445681"/>
                  <a:chOff x="6508440" y="5651279"/>
                  <a:chExt cx="403200" cy="445681"/>
                </a:xfrm>
              </p:grpSpPr>
              <p:sp>
                <p:nvSpPr>
                  <p:cNvPr id="126" name="Dowolny kształt 125"/>
                  <p:cNvSpPr/>
                  <p:nvPr/>
                </p:nvSpPr>
                <p:spPr>
                  <a:xfrm>
                    <a:off x="6664320" y="5760720"/>
                    <a:ext cx="24732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  <p:sp>
                <p:nvSpPr>
                  <p:cNvPr id="127" name="Dowolny kształt 126"/>
                  <p:cNvSpPr/>
                  <p:nvPr/>
                </p:nvSpPr>
                <p:spPr>
                  <a:xfrm>
                    <a:off x="6508440" y="5651279"/>
                    <a:ext cx="34956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</p:grpSp>
          </p:grpSp>
        </p:grpSp>
      </p:grpSp>
      <p:grpSp>
        <p:nvGrpSpPr>
          <p:cNvPr id="279" name="Grupa 127"/>
          <p:cNvGrpSpPr/>
          <p:nvPr/>
        </p:nvGrpSpPr>
        <p:grpSpPr>
          <a:xfrm>
            <a:off x="685799" y="5064120"/>
            <a:ext cx="811059" cy="655917"/>
            <a:chOff x="685799" y="5064120"/>
            <a:chExt cx="811059" cy="655917"/>
          </a:xfrm>
        </p:grpSpPr>
        <p:sp>
          <p:nvSpPr>
            <p:cNvPr id="129" name="Łącznik prosty 128"/>
            <p:cNvSpPr/>
            <p:nvPr/>
          </p:nvSpPr>
          <p:spPr>
            <a:xfrm>
              <a:off x="685799" y="5064120"/>
              <a:ext cx="609481" cy="6094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30" name="Dowolny kształt 129"/>
            <p:cNvSpPr/>
            <p:nvPr/>
          </p:nvSpPr>
          <p:spPr>
            <a:xfrm>
              <a:off x="1198080" y="5410079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14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14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280" name="Grupa 130"/>
          <p:cNvGrpSpPr/>
          <p:nvPr/>
        </p:nvGrpSpPr>
        <p:grpSpPr>
          <a:xfrm>
            <a:off x="774158" y="4282493"/>
            <a:ext cx="1065239" cy="1258987"/>
            <a:chOff x="774158" y="4282493"/>
            <a:chExt cx="1065239" cy="1258987"/>
          </a:xfrm>
        </p:grpSpPr>
        <p:sp>
          <p:nvSpPr>
            <p:cNvPr id="132" name="Dowolny kształt 131"/>
            <p:cNvSpPr/>
            <p:nvPr/>
          </p:nvSpPr>
          <p:spPr>
            <a:xfrm rot="10282200">
              <a:off x="774158" y="4282493"/>
              <a:ext cx="1065239" cy="119628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33" name="Dowolny kształt 132"/>
            <p:cNvSpPr/>
            <p:nvPr/>
          </p:nvSpPr>
          <p:spPr>
            <a:xfrm>
              <a:off x="1213919" y="5205240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281" name="Grupa 133"/>
          <p:cNvGrpSpPr/>
          <p:nvPr/>
        </p:nvGrpSpPr>
        <p:grpSpPr>
          <a:xfrm>
            <a:off x="311040" y="5097600"/>
            <a:ext cx="943199" cy="974160"/>
            <a:chOff x="311040" y="5097600"/>
            <a:chExt cx="943199" cy="974160"/>
          </a:xfrm>
        </p:grpSpPr>
        <p:grpSp>
          <p:nvGrpSpPr>
            <p:cNvPr id="282" name="Grupa 134"/>
            <p:cNvGrpSpPr/>
            <p:nvPr/>
          </p:nvGrpSpPr>
          <p:grpSpPr>
            <a:xfrm>
              <a:off x="311040" y="5137200"/>
              <a:ext cx="885600" cy="934560"/>
              <a:chOff x="311040" y="5137200"/>
              <a:chExt cx="885600" cy="934560"/>
            </a:xfrm>
          </p:grpSpPr>
          <p:sp>
            <p:nvSpPr>
              <p:cNvPr id="136" name="Łącznik prosty 135"/>
              <p:cNvSpPr/>
              <p:nvPr/>
            </p:nvSpPr>
            <p:spPr>
              <a:xfrm>
                <a:off x="685440" y="5349960"/>
                <a:ext cx="304920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37" name="Łącznik prosty 136"/>
              <p:cNvSpPr/>
              <p:nvPr/>
            </p:nvSpPr>
            <p:spPr>
              <a:xfrm>
                <a:off x="990360" y="5378400"/>
                <a:ext cx="0" cy="30492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283" name="Grupa 137"/>
              <p:cNvGrpSpPr/>
              <p:nvPr/>
            </p:nvGrpSpPr>
            <p:grpSpPr>
              <a:xfrm>
                <a:off x="311040" y="5137200"/>
                <a:ext cx="411120" cy="447120"/>
                <a:chOff x="311040" y="5137200"/>
                <a:chExt cx="411120" cy="447120"/>
              </a:xfrm>
            </p:grpSpPr>
            <p:sp>
              <p:nvSpPr>
                <p:cNvPr id="139" name="Dowolny kształt 138"/>
                <p:cNvSpPr/>
                <p:nvPr/>
              </p:nvSpPr>
              <p:spPr>
                <a:xfrm>
                  <a:off x="311040" y="5137200"/>
                  <a:ext cx="3492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40" name="Dowolny kształt 139"/>
                <p:cNvSpPr/>
                <p:nvPr/>
              </p:nvSpPr>
              <p:spPr>
                <a:xfrm>
                  <a:off x="483480" y="5248080"/>
                  <a:ext cx="238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grpSp>
            <p:nvGrpSpPr>
              <p:cNvPr id="284" name="Grupa 140"/>
              <p:cNvGrpSpPr/>
              <p:nvPr/>
            </p:nvGrpSpPr>
            <p:grpSpPr>
              <a:xfrm>
                <a:off x="793440" y="5626079"/>
                <a:ext cx="403200" cy="445681"/>
                <a:chOff x="793440" y="5626079"/>
                <a:chExt cx="403200" cy="445681"/>
              </a:xfrm>
            </p:grpSpPr>
            <p:sp>
              <p:nvSpPr>
                <p:cNvPr id="142" name="Dowolny kształt 141"/>
                <p:cNvSpPr/>
                <p:nvPr/>
              </p:nvSpPr>
              <p:spPr>
                <a:xfrm>
                  <a:off x="949320" y="5735520"/>
                  <a:ext cx="247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  <p:sp>
              <p:nvSpPr>
                <p:cNvPr id="143" name="Dowolny kształt 142"/>
                <p:cNvSpPr/>
                <p:nvPr/>
              </p:nvSpPr>
              <p:spPr>
                <a:xfrm>
                  <a:off x="793440" y="5626079"/>
                  <a:ext cx="34956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</p:grpSp>
        </p:grpSp>
        <p:sp>
          <p:nvSpPr>
            <p:cNvPr id="144" name="Dowolny kształt 143"/>
            <p:cNvSpPr/>
            <p:nvPr/>
          </p:nvSpPr>
          <p:spPr>
            <a:xfrm>
              <a:off x="896759" y="509760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sp>
        <p:nvSpPr>
          <p:cNvPr id="145" name="Dowolny kształt 144"/>
          <p:cNvSpPr/>
          <p:nvPr/>
        </p:nvSpPr>
        <p:spPr>
          <a:xfrm>
            <a:off x="3949560" y="2650680"/>
            <a:ext cx="164880" cy="1108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459" h="309" fill="none">
                <a:moveTo>
                  <a:pt x="0" y="309"/>
                </a:moveTo>
                <a:lnTo>
                  <a:pt x="459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285" name="Grupa 145"/>
          <p:cNvGrpSpPr/>
          <p:nvPr/>
        </p:nvGrpSpPr>
        <p:grpSpPr>
          <a:xfrm>
            <a:off x="3505319" y="1978200"/>
            <a:ext cx="1271521" cy="1069920"/>
            <a:chOff x="3505319" y="1978200"/>
            <a:chExt cx="1271521" cy="1069920"/>
          </a:xfrm>
        </p:grpSpPr>
        <p:sp>
          <p:nvSpPr>
            <p:cNvPr id="147" name="Łącznik prosty 146"/>
            <p:cNvSpPr/>
            <p:nvPr/>
          </p:nvSpPr>
          <p:spPr>
            <a:xfrm>
              <a:off x="3505319" y="1978200"/>
              <a:ext cx="1068121" cy="106992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48" name="Dowolny kształt 147"/>
            <p:cNvSpPr/>
            <p:nvPr/>
          </p:nvSpPr>
          <p:spPr>
            <a:xfrm>
              <a:off x="4381560" y="2724119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49" name="Dowolny kształt 148"/>
          <p:cNvSpPr/>
          <p:nvPr/>
        </p:nvSpPr>
        <p:spPr>
          <a:xfrm>
            <a:off x="6051600" y="2457360"/>
            <a:ext cx="0" cy="2538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706" fill="none">
                <a:moveTo>
                  <a:pt x="0" y="706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0" name="Dowolny kształt 149"/>
          <p:cNvSpPr/>
          <p:nvPr/>
        </p:nvSpPr>
        <p:spPr>
          <a:xfrm>
            <a:off x="6673680" y="3371760"/>
            <a:ext cx="25380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06" fill="none">
                <a:moveTo>
                  <a:pt x="0" y="0"/>
                </a:moveTo>
                <a:lnTo>
                  <a:pt x="706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286" name="Grupa 150"/>
          <p:cNvGrpSpPr/>
          <p:nvPr/>
        </p:nvGrpSpPr>
        <p:grpSpPr>
          <a:xfrm>
            <a:off x="6400799" y="1981080"/>
            <a:ext cx="1332000" cy="1084678"/>
            <a:chOff x="6400799" y="1981080"/>
            <a:chExt cx="1332000" cy="1084678"/>
          </a:xfrm>
        </p:grpSpPr>
        <p:sp>
          <p:nvSpPr>
            <p:cNvPr id="152" name="Łącznik prosty 151"/>
            <p:cNvSpPr/>
            <p:nvPr/>
          </p:nvSpPr>
          <p:spPr>
            <a:xfrm>
              <a:off x="6400799" y="1981080"/>
              <a:ext cx="1066680" cy="10670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53" name="Dowolny kształt 152"/>
            <p:cNvSpPr/>
            <p:nvPr/>
          </p:nvSpPr>
          <p:spPr>
            <a:xfrm>
              <a:off x="7337519" y="275580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287" name="Grupa 153"/>
          <p:cNvGrpSpPr/>
          <p:nvPr/>
        </p:nvGrpSpPr>
        <p:grpSpPr>
          <a:xfrm>
            <a:off x="6029279" y="2209680"/>
            <a:ext cx="1109880" cy="1231560"/>
            <a:chOff x="6029279" y="2209680"/>
            <a:chExt cx="1109880" cy="1231560"/>
          </a:xfrm>
        </p:grpSpPr>
        <p:sp>
          <p:nvSpPr>
            <p:cNvPr id="155" name="Łącznik prosty 154"/>
            <p:cNvSpPr/>
            <p:nvPr/>
          </p:nvSpPr>
          <p:spPr>
            <a:xfrm>
              <a:off x="6858000" y="2438280"/>
              <a:ext cx="0" cy="6098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56" name="Łącznik prosty 155"/>
            <p:cNvSpPr/>
            <p:nvPr/>
          </p:nvSpPr>
          <p:spPr>
            <a:xfrm>
              <a:off x="6391440" y="2448000"/>
              <a:ext cx="457200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57" name="Dowolny kształt 156"/>
            <p:cNvSpPr/>
            <p:nvPr/>
          </p:nvSpPr>
          <p:spPr>
            <a:xfrm>
              <a:off x="6772320" y="2209680"/>
              <a:ext cx="366839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  <p:grpSp>
          <p:nvGrpSpPr>
            <p:cNvPr id="64" name="Grupa 157"/>
            <p:cNvGrpSpPr/>
            <p:nvPr/>
          </p:nvGrpSpPr>
          <p:grpSpPr>
            <a:xfrm>
              <a:off x="6029279" y="2286000"/>
              <a:ext cx="403201" cy="445679"/>
              <a:chOff x="6029279" y="2286000"/>
              <a:chExt cx="403201" cy="445679"/>
            </a:xfrm>
          </p:grpSpPr>
          <p:sp>
            <p:nvSpPr>
              <p:cNvPr id="159" name="Dowolny kształt 158"/>
              <p:cNvSpPr/>
              <p:nvPr/>
            </p:nvSpPr>
            <p:spPr>
              <a:xfrm>
                <a:off x="6029279" y="2286000"/>
                <a:ext cx="3492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60" name="Dowolny kształt 159"/>
              <p:cNvSpPr/>
              <p:nvPr/>
            </p:nvSpPr>
            <p:spPr>
              <a:xfrm>
                <a:off x="6184800" y="2395439"/>
                <a:ext cx="24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  <p:grpSp>
          <p:nvGrpSpPr>
            <p:cNvPr id="67" name="Grupa 160"/>
            <p:cNvGrpSpPr/>
            <p:nvPr/>
          </p:nvGrpSpPr>
          <p:grpSpPr>
            <a:xfrm>
              <a:off x="6715080" y="3009960"/>
              <a:ext cx="399960" cy="431280"/>
              <a:chOff x="6715080" y="3009960"/>
              <a:chExt cx="399960" cy="431280"/>
            </a:xfrm>
          </p:grpSpPr>
          <p:sp>
            <p:nvSpPr>
              <p:cNvPr id="162" name="Dowolny kształt 161"/>
              <p:cNvSpPr/>
              <p:nvPr/>
            </p:nvSpPr>
            <p:spPr>
              <a:xfrm>
                <a:off x="6715080" y="3009960"/>
                <a:ext cx="3492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63" name="Dowolny kształt 162"/>
              <p:cNvSpPr/>
              <p:nvPr/>
            </p:nvSpPr>
            <p:spPr>
              <a:xfrm>
                <a:off x="6867360" y="3105000"/>
                <a:ext cx="24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</p:grpSp>
      <p:grpSp>
        <p:nvGrpSpPr>
          <p:cNvPr id="71" name="Grupa 163"/>
          <p:cNvGrpSpPr/>
          <p:nvPr/>
        </p:nvGrpSpPr>
        <p:grpSpPr>
          <a:xfrm>
            <a:off x="6664320" y="1397345"/>
            <a:ext cx="1115260" cy="1245415"/>
            <a:chOff x="6664320" y="1397345"/>
            <a:chExt cx="1115260" cy="1245415"/>
          </a:xfrm>
        </p:grpSpPr>
        <p:grpSp>
          <p:nvGrpSpPr>
            <p:cNvPr id="74" name="Grupa 164"/>
            <p:cNvGrpSpPr/>
            <p:nvPr/>
          </p:nvGrpSpPr>
          <p:grpSpPr>
            <a:xfrm>
              <a:off x="6664320" y="1397345"/>
              <a:ext cx="1115260" cy="1197359"/>
              <a:chOff x="6664320" y="1397345"/>
              <a:chExt cx="1115260" cy="1197359"/>
            </a:xfrm>
          </p:grpSpPr>
          <p:sp>
            <p:nvSpPr>
              <p:cNvPr id="166" name="Dowolny kształt 165"/>
              <p:cNvSpPr/>
              <p:nvPr/>
            </p:nvSpPr>
            <p:spPr>
              <a:xfrm rot="10282200">
                <a:off x="6667900" y="1397345"/>
                <a:ext cx="1111680" cy="1197359"/>
              </a:xfrm>
              <a:custGeom>
                <a:avLst>
                  <a:gd name="f0" fmla="val 21120000"/>
                  <a:gd name="f1" fmla="val 456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9238 f16 1"/>
                  <a:gd name="f25" fmla="*/ 21262 f16 1"/>
                  <a:gd name="f26" fmla="*/ 1079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67" name="Łącznik prosty 166"/>
              <p:cNvSpPr/>
              <p:nvPr/>
            </p:nvSpPr>
            <p:spPr>
              <a:xfrm>
                <a:off x="6664320" y="2104920"/>
                <a:ext cx="41400" cy="111240"/>
              </a:xfrm>
              <a:prstGeom prst="line">
                <a:avLst/>
              </a:prstGeom>
              <a:noFill/>
              <a:ln w="28440">
                <a:solidFill>
                  <a:srgbClr val="FF0000"/>
                </a:solidFill>
                <a:custDash>
                  <a:ds d="401266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sp>
          <p:nvSpPr>
            <p:cNvPr id="168" name="Dowolny kształt 167"/>
            <p:cNvSpPr/>
            <p:nvPr/>
          </p:nvSpPr>
          <p:spPr>
            <a:xfrm>
              <a:off x="7058160" y="2306520"/>
              <a:ext cx="34596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</p:grpSp>
      <p:sp>
        <p:nvSpPr>
          <p:cNvPr id="169" name="Dowolny kształt 168"/>
          <p:cNvSpPr/>
          <p:nvPr/>
        </p:nvSpPr>
        <p:spPr>
          <a:xfrm>
            <a:off x="1555919" y="5238720"/>
            <a:ext cx="240840" cy="18684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70" h="520" fill="none">
                <a:moveTo>
                  <a:pt x="0" y="520"/>
                </a:moveTo>
                <a:lnTo>
                  <a:pt x="670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75" name="Grupa 169"/>
          <p:cNvGrpSpPr/>
          <p:nvPr/>
        </p:nvGrpSpPr>
        <p:grpSpPr>
          <a:xfrm>
            <a:off x="692279" y="4124160"/>
            <a:ext cx="1760401" cy="1560599"/>
            <a:chOff x="692279" y="4124160"/>
            <a:chExt cx="1760401" cy="1560599"/>
          </a:xfrm>
        </p:grpSpPr>
        <p:sp>
          <p:nvSpPr>
            <p:cNvPr id="171" name="Łącznik prosty 170"/>
            <p:cNvSpPr/>
            <p:nvPr/>
          </p:nvSpPr>
          <p:spPr>
            <a:xfrm>
              <a:off x="692279" y="4124160"/>
              <a:ext cx="1558801" cy="1560599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72" name="Dowolny kształt 171"/>
            <p:cNvSpPr/>
            <p:nvPr/>
          </p:nvSpPr>
          <p:spPr>
            <a:xfrm>
              <a:off x="2057400" y="532764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3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78" name="Grupa 172"/>
          <p:cNvGrpSpPr/>
          <p:nvPr/>
        </p:nvGrpSpPr>
        <p:grpSpPr>
          <a:xfrm>
            <a:off x="326880" y="4016759"/>
            <a:ext cx="1757144" cy="2047081"/>
            <a:chOff x="326880" y="4016759"/>
            <a:chExt cx="1757144" cy="2047081"/>
          </a:xfrm>
        </p:grpSpPr>
        <p:grpSp>
          <p:nvGrpSpPr>
            <p:cNvPr id="79" name="Grupa 173"/>
            <p:cNvGrpSpPr/>
            <p:nvPr/>
          </p:nvGrpSpPr>
          <p:grpSpPr>
            <a:xfrm>
              <a:off x="698400" y="4603679"/>
              <a:ext cx="1281240" cy="1067041"/>
              <a:chOff x="698400" y="4603679"/>
              <a:chExt cx="1281240" cy="1067041"/>
            </a:xfrm>
          </p:grpSpPr>
          <p:sp>
            <p:nvSpPr>
              <p:cNvPr id="175" name="Łącznik prosty 174"/>
              <p:cNvSpPr/>
              <p:nvPr/>
            </p:nvSpPr>
            <p:spPr>
              <a:xfrm>
                <a:off x="698400" y="4603679"/>
                <a:ext cx="1067040" cy="106704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76" name="Dowolny kształt 175"/>
              <p:cNvSpPr/>
              <p:nvPr/>
            </p:nvSpPr>
            <p:spPr>
              <a:xfrm>
                <a:off x="1584360" y="5346720"/>
                <a:ext cx="39528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82" name="Grupa 176"/>
            <p:cNvGrpSpPr/>
            <p:nvPr/>
          </p:nvGrpSpPr>
          <p:grpSpPr>
            <a:xfrm>
              <a:off x="971624" y="4016759"/>
              <a:ext cx="1112400" cy="1245361"/>
              <a:chOff x="971624" y="4016759"/>
              <a:chExt cx="1112400" cy="1245361"/>
            </a:xfrm>
          </p:grpSpPr>
          <p:grpSp>
            <p:nvGrpSpPr>
              <p:cNvPr id="85" name="Grupa 177"/>
              <p:cNvGrpSpPr/>
              <p:nvPr/>
            </p:nvGrpSpPr>
            <p:grpSpPr>
              <a:xfrm>
                <a:off x="971624" y="4016759"/>
                <a:ext cx="1112400" cy="1197359"/>
                <a:chOff x="971624" y="4016759"/>
                <a:chExt cx="1112400" cy="1197359"/>
              </a:xfrm>
            </p:grpSpPr>
            <p:sp>
              <p:nvSpPr>
                <p:cNvPr id="179" name="Dowolny kształt 178"/>
                <p:cNvSpPr/>
                <p:nvPr/>
              </p:nvSpPr>
              <p:spPr>
                <a:xfrm rot="10282200">
                  <a:off x="971624" y="4016759"/>
                  <a:ext cx="1112400" cy="1197359"/>
                </a:xfrm>
                <a:custGeom>
                  <a:avLst>
                    <a:gd name="f0" fmla="val 21120000"/>
                    <a:gd name="f1" fmla="val 456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9238 f16 1"/>
                    <a:gd name="f25" fmla="*/ 21262 f16 1"/>
                    <a:gd name="f26" fmla="*/ 1079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80" name="Łącznik prosty 179"/>
                <p:cNvSpPr/>
                <p:nvPr/>
              </p:nvSpPr>
              <p:spPr>
                <a:xfrm>
                  <a:off x="977759" y="4736880"/>
                  <a:ext cx="41400" cy="111240"/>
                </a:xfrm>
                <a:prstGeom prst="line">
                  <a:avLst/>
                </a:pr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  <p:sp>
            <p:nvSpPr>
              <p:cNvPr id="181" name="Dowolny kształt 180"/>
              <p:cNvSpPr/>
              <p:nvPr/>
            </p:nvSpPr>
            <p:spPr>
              <a:xfrm>
                <a:off x="1362240" y="4925880"/>
                <a:ext cx="34596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  <p:grpSp>
          <p:nvGrpSpPr>
            <p:cNvPr id="89" name="Grupa 181"/>
            <p:cNvGrpSpPr/>
            <p:nvPr/>
          </p:nvGrpSpPr>
          <p:grpSpPr>
            <a:xfrm>
              <a:off x="326880" y="4832280"/>
              <a:ext cx="1109878" cy="1231560"/>
              <a:chOff x="326880" y="4832280"/>
              <a:chExt cx="1109878" cy="1231560"/>
            </a:xfrm>
          </p:grpSpPr>
          <p:sp>
            <p:nvSpPr>
              <p:cNvPr id="183" name="Łącznik prosty 182"/>
              <p:cNvSpPr/>
              <p:nvPr/>
            </p:nvSpPr>
            <p:spPr>
              <a:xfrm>
                <a:off x="1155600" y="5060880"/>
                <a:ext cx="0" cy="60984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84" name="Łącznik prosty 183"/>
              <p:cNvSpPr/>
              <p:nvPr/>
            </p:nvSpPr>
            <p:spPr>
              <a:xfrm>
                <a:off x="689040" y="5070600"/>
                <a:ext cx="457200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85" name="Dowolny kształt 184"/>
              <p:cNvSpPr/>
              <p:nvPr/>
            </p:nvSpPr>
            <p:spPr>
              <a:xfrm>
                <a:off x="1069919" y="4832280"/>
                <a:ext cx="366839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grpSp>
            <p:nvGrpSpPr>
              <p:cNvPr id="92" name="Grupa 185"/>
              <p:cNvGrpSpPr/>
              <p:nvPr/>
            </p:nvGrpSpPr>
            <p:grpSpPr>
              <a:xfrm>
                <a:off x="326880" y="4908600"/>
                <a:ext cx="403200" cy="445680"/>
                <a:chOff x="326880" y="4908600"/>
                <a:chExt cx="403200" cy="445680"/>
              </a:xfrm>
            </p:grpSpPr>
            <p:sp>
              <p:nvSpPr>
                <p:cNvPr id="187" name="Dowolny kształt 186"/>
                <p:cNvSpPr/>
                <p:nvPr/>
              </p:nvSpPr>
              <p:spPr>
                <a:xfrm>
                  <a:off x="326880" y="4908600"/>
                  <a:ext cx="3492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88" name="Dowolny kształt 187"/>
                <p:cNvSpPr/>
                <p:nvPr/>
              </p:nvSpPr>
              <p:spPr>
                <a:xfrm>
                  <a:off x="482400" y="5018040"/>
                  <a:ext cx="247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  <p:grpSp>
            <p:nvGrpSpPr>
              <p:cNvPr id="93" name="Grupa 188"/>
              <p:cNvGrpSpPr/>
              <p:nvPr/>
            </p:nvGrpSpPr>
            <p:grpSpPr>
              <a:xfrm>
                <a:off x="1012679" y="5632560"/>
                <a:ext cx="399961" cy="431280"/>
                <a:chOff x="1012679" y="5632560"/>
                <a:chExt cx="399961" cy="431280"/>
              </a:xfrm>
            </p:grpSpPr>
            <p:sp>
              <p:nvSpPr>
                <p:cNvPr id="190" name="Dowolny kształt 189"/>
                <p:cNvSpPr/>
                <p:nvPr/>
              </p:nvSpPr>
              <p:spPr>
                <a:xfrm>
                  <a:off x="1012679" y="5632560"/>
                  <a:ext cx="3492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91" name="Dowolny kształt 190"/>
                <p:cNvSpPr/>
                <p:nvPr/>
              </p:nvSpPr>
              <p:spPr>
                <a:xfrm>
                  <a:off x="1164960" y="5727600"/>
                  <a:ext cx="247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</p:grpSp>
      </p:grpSp>
      <p:grpSp>
        <p:nvGrpSpPr>
          <p:cNvPr id="96" name="Grupa 191"/>
          <p:cNvGrpSpPr/>
          <p:nvPr/>
        </p:nvGrpSpPr>
        <p:grpSpPr>
          <a:xfrm>
            <a:off x="3133800" y="4019999"/>
            <a:ext cx="2117520" cy="2043841"/>
            <a:chOff x="3133800" y="4019999"/>
            <a:chExt cx="2117520" cy="2043841"/>
          </a:xfrm>
        </p:grpSpPr>
        <p:grpSp>
          <p:nvGrpSpPr>
            <p:cNvPr id="97" name="Grupa 192"/>
            <p:cNvGrpSpPr/>
            <p:nvPr/>
          </p:nvGrpSpPr>
          <p:grpSpPr>
            <a:xfrm>
              <a:off x="3133800" y="4832280"/>
              <a:ext cx="1109520" cy="1231560"/>
              <a:chOff x="3133800" y="4832280"/>
              <a:chExt cx="1109520" cy="1231560"/>
            </a:xfrm>
          </p:grpSpPr>
          <p:sp>
            <p:nvSpPr>
              <p:cNvPr id="194" name="Łącznik prosty 193"/>
              <p:cNvSpPr/>
              <p:nvPr/>
            </p:nvSpPr>
            <p:spPr>
              <a:xfrm>
                <a:off x="3962520" y="5060880"/>
                <a:ext cx="0" cy="60984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95" name="Łącznik prosty 194"/>
              <p:cNvSpPr/>
              <p:nvPr/>
            </p:nvSpPr>
            <p:spPr>
              <a:xfrm>
                <a:off x="3495599" y="5070600"/>
                <a:ext cx="45720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96" name="Dowolny kształt 195"/>
              <p:cNvSpPr/>
              <p:nvPr/>
            </p:nvSpPr>
            <p:spPr>
              <a:xfrm>
                <a:off x="3876840" y="4832280"/>
                <a:ext cx="366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grpSp>
            <p:nvGrpSpPr>
              <p:cNvPr id="100" name="Grupa 196"/>
              <p:cNvGrpSpPr/>
              <p:nvPr/>
            </p:nvGrpSpPr>
            <p:grpSpPr>
              <a:xfrm>
                <a:off x="3133800" y="4832280"/>
                <a:ext cx="403199" cy="445679"/>
                <a:chOff x="3133800" y="4832280"/>
                <a:chExt cx="403199" cy="445679"/>
              </a:xfrm>
            </p:grpSpPr>
            <p:sp>
              <p:nvSpPr>
                <p:cNvPr id="198" name="Dowolny kształt 197"/>
                <p:cNvSpPr/>
                <p:nvPr/>
              </p:nvSpPr>
              <p:spPr>
                <a:xfrm>
                  <a:off x="3133800" y="4832280"/>
                  <a:ext cx="3492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y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99" name="Dowolny kształt 198"/>
                <p:cNvSpPr/>
                <p:nvPr/>
              </p:nvSpPr>
              <p:spPr>
                <a:xfrm>
                  <a:off x="3289319" y="4941719"/>
                  <a:ext cx="247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  <p:grpSp>
            <p:nvGrpSpPr>
              <p:cNvPr id="103" name="Grupa 199"/>
              <p:cNvGrpSpPr/>
              <p:nvPr/>
            </p:nvGrpSpPr>
            <p:grpSpPr>
              <a:xfrm>
                <a:off x="3819600" y="5632560"/>
                <a:ext cx="399960" cy="431280"/>
                <a:chOff x="3819600" y="5632560"/>
                <a:chExt cx="399960" cy="431280"/>
              </a:xfrm>
            </p:grpSpPr>
            <p:sp>
              <p:nvSpPr>
                <p:cNvPr id="201" name="Dowolny kształt 200"/>
                <p:cNvSpPr/>
                <p:nvPr/>
              </p:nvSpPr>
              <p:spPr>
                <a:xfrm>
                  <a:off x="3819600" y="5632560"/>
                  <a:ext cx="3492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202" name="Dowolny kształt 201"/>
                <p:cNvSpPr/>
                <p:nvPr/>
              </p:nvSpPr>
              <p:spPr>
                <a:xfrm>
                  <a:off x="3971880" y="5727600"/>
                  <a:ext cx="247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</p:grpSp>
        <p:grpSp>
          <p:nvGrpSpPr>
            <p:cNvPr id="107" name="Grupa 202"/>
            <p:cNvGrpSpPr/>
            <p:nvPr/>
          </p:nvGrpSpPr>
          <p:grpSpPr>
            <a:xfrm>
              <a:off x="3505319" y="4603679"/>
              <a:ext cx="1280881" cy="1067041"/>
              <a:chOff x="3505319" y="4603679"/>
              <a:chExt cx="1280881" cy="1067041"/>
            </a:xfrm>
          </p:grpSpPr>
          <p:sp>
            <p:nvSpPr>
              <p:cNvPr id="204" name="Łącznik prosty 203"/>
              <p:cNvSpPr/>
              <p:nvPr/>
            </p:nvSpPr>
            <p:spPr>
              <a:xfrm>
                <a:off x="3505319" y="4603679"/>
                <a:ext cx="1066681" cy="106704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205" name="Dowolny kształt 204"/>
              <p:cNvSpPr/>
              <p:nvPr/>
            </p:nvSpPr>
            <p:spPr>
              <a:xfrm>
                <a:off x="4390920" y="5346720"/>
                <a:ext cx="39528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10" name="Grupa 205"/>
            <p:cNvGrpSpPr/>
            <p:nvPr/>
          </p:nvGrpSpPr>
          <p:grpSpPr>
            <a:xfrm>
              <a:off x="3489480" y="4118040"/>
              <a:ext cx="1761840" cy="1562039"/>
              <a:chOff x="3489480" y="4118040"/>
              <a:chExt cx="1761840" cy="1562039"/>
            </a:xfrm>
          </p:grpSpPr>
          <p:sp>
            <p:nvSpPr>
              <p:cNvPr id="207" name="Łącznik prosty 206"/>
              <p:cNvSpPr/>
              <p:nvPr/>
            </p:nvSpPr>
            <p:spPr>
              <a:xfrm>
                <a:off x="3489480" y="4118040"/>
                <a:ext cx="1562040" cy="156203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208" name="Dowolny kształt 207"/>
              <p:cNvSpPr/>
              <p:nvPr/>
            </p:nvSpPr>
            <p:spPr>
              <a:xfrm>
                <a:off x="4856040" y="5337000"/>
                <a:ext cx="39528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11" name="Grupa 208"/>
            <p:cNvGrpSpPr/>
            <p:nvPr/>
          </p:nvGrpSpPr>
          <p:grpSpPr>
            <a:xfrm>
              <a:off x="3784664" y="4019999"/>
              <a:ext cx="1112400" cy="1245361"/>
              <a:chOff x="3784664" y="4019999"/>
              <a:chExt cx="1112400" cy="1245361"/>
            </a:xfrm>
          </p:grpSpPr>
          <p:grpSp>
            <p:nvGrpSpPr>
              <p:cNvPr id="114" name="Grupa 209"/>
              <p:cNvGrpSpPr/>
              <p:nvPr/>
            </p:nvGrpSpPr>
            <p:grpSpPr>
              <a:xfrm>
                <a:off x="3784664" y="4019999"/>
                <a:ext cx="1112400" cy="1197359"/>
                <a:chOff x="3784664" y="4019999"/>
                <a:chExt cx="1112400" cy="1197359"/>
              </a:xfrm>
            </p:grpSpPr>
            <p:sp>
              <p:nvSpPr>
                <p:cNvPr id="211" name="Dowolny kształt 210"/>
                <p:cNvSpPr/>
                <p:nvPr/>
              </p:nvSpPr>
              <p:spPr>
                <a:xfrm rot="10282200">
                  <a:off x="3784664" y="4019999"/>
                  <a:ext cx="1112400" cy="1197359"/>
                </a:xfrm>
                <a:custGeom>
                  <a:avLst>
                    <a:gd name="f0" fmla="val 21120000"/>
                    <a:gd name="f1" fmla="val 456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9238 f16 1"/>
                    <a:gd name="f25" fmla="*/ 21262 f16 1"/>
                    <a:gd name="f26" fmla="*/ 1079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212" name="Łącznik prosty 211"/>
                <p:cNvSpPr/>
                <p:nvPr/>
              </p:nvSpPr>
              <p:spPr>
                <a:xfrm>
                  <a:off x="3790800" y="4740120"/>
                  <a:ext cx="41400" cy="111240"/>
                </a:xfrm>
                <a:prstGeom prst="line">
                  <a:avLst/>
                </a:pr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  <p:sp>
            <p:nvSpPr>
              <p:cNvPr id="213" name="Dowolny kształt 212"/>
              <p:cNvSpPr/>
              <p:nvPr/>
            </p:nvSpPr>
            <p:spPr>
              <a:xfrm>
                <a:off x="4175279" y="4929120"/>
                <a:ext cx="34596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</p:grpSp>
      <p:sp>
        <p:nvSpPr>
          <p:cNvPr id="214" name="Dowolny kształt 213"/>
          <p:cNvSpPr/>
          <p:nvPr/>
        </p:nvSpPr>
        <p:spPr>
          <a:xfrm>
            <a:off x="3860279" y="5626079"/>
            <a:ext cx="10440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91" fill="none">
                <a:moveTo>
                  <a:pt x="291" y="0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15" name="Dowolny kształt 214"/>
          <p:cNvSpPr/>
          <p:nvPr/>
        </p:nvSpPr>
        <p:spPr>
          <a:xfrm>
            <a:off x="3257640" y="4603320"/>
            <a:ext cx="0" cy="31104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865" fill="none">
                <a:moveTo>
                  <a:pt x="0" y="865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17" name="Grupa 215"/>
          <p:cNvGrpSpPr/>
          <p:nvPr/>
        </p:nvGrpSpPr>
        <p:grpSpPr>
          <a:xfrm>
            <a:off x="3124079" y="4257720"/>
            <a:ext cx="1014481" cy="2003040"/>
            <a:chOff x="3124079" y="4257720"/>
            <a:chExt cx="1014481" cy="2003040"/>
          </a:xfrm>
        </p:grpSpPr>
        <p:sp>
          <p:nvSpPr>
            <p:cNvPr id="217" name="Łącznik prosty 216"/>
            <p:cNvSpPr/>
            <p:nvPr/>
          </p:nvSpPr>
          <p:spPr>
            <a:xfrm>
              <a:off x="3876840" y="4476600"/>
              <a:ext cx="0" cy="15112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218" name="Łącznik prosty 217"/>
            <p:cNvSpPr/>
            <p:nvPr/>
          </p:nvSpPr>
          <p:spPr>
            <a:xfrm>
              <a:off x="3505319" y="4495680"/>
              <a:ext cx="38088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219" name="Dowolny kształt 218"/>
            <p:cNvSpPr/>
            <p:nvPr/>
          </p:nvSpPr>
          <p:spPr>
            <a:xfrm>
              <a:off x="3772080" y="4257720"/>
              <a:ext cx="366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3</a:t>
              </a:r>
            </a:p>
          </p:txBody>
        </p:sp>
        <p:grpSp>
          <p:nvGrpSpPr>
            <p:cNvPr id="119" name="Grupa 219"/>
            <p:cNvGrpSpPr/>
            <p:nvPr/>
          </p:nvGrpSpPr>
          <p:grpSpPr>
            <a:xfrm>
              <a:off x="3124079" y="4273560"/>
              <a:ext cx="400321" cy="437760"/>
              <a:chOff x="3124079" y="4273560"/>
              <a:chExt cx="400321" cy="437760"/>
            </a:xfrm>
          </p:grpSpPr>
          <p:sp>
            <p:nvSpPr>
              <p:cNvPr id="221" name="Dowolny kształt 220"/>
              <p:cNvSpPr/>
              <p:nvPr/>
            </p:nvSpPr>
            <p:spPr>
              <a:xfrm>
                <a:off x="3124079" y="4273560"/>
                <a:ext cx="3492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y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222" name="Dowolny kształt 221"/>
              <p:cNvSpPr/>
              <p:nvPr/>
            </p:nvSpPr>
            <p:spPr>
              <a:xfrm>
                <a:off x="3276720" y="4375080"/>
                <a:ext cx="24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</a:p>
            </p:txBody>
          </p:sp>
        </p:grpSp>
        <p:grpSp>
          <p:nvGrpSpPr>
            <p:cNvPr id="122" name="Grupa 222"/>
            <p:cNvGrpSpPr/>
            <p:nvPr/>
          </p:nvGrpSpPr>
          <p:grpSpPr>
            <a:xfrm>
              <a:off x="3657600" y="5838840"/>
              <a:ext cx="457200" cy="421920"/>
              <a:chOff x="3657600" y="5838840"/>
              <a:chExt cx="457200" cy="421920"/>
            </a:xfrm>
          </p:grpSpPr>
          <p:sp>
            <p:nvSpPr>
              <p:cNvPr id="224" name="Dowolny kształt 223"/>
              <p:cNvSpPr/>
              <p:nvPr/>
            </p:nvSpPr>
            <p:spPr>
              <a:xfrm>
                <a:off x="3871440" y="5924520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</a:p>
            </p:txBody>
          </p:sp>
          <p:sp>
            <p:nvSpPr>
              <p:cNvPr id="225" name="Dowolny kształt 224"/>
              <p:cNvSpPr/>
              <p:nvPr/>
            </p:nvSpPr>
            <p:spPr>
              <a:xfrm>
                <a:off x="3657600" y="5838840"/>
                <a:ext cx="4572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 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</p:grpSp>
      <p:grpSp>
        <p:nvGrpSpPr>
          <p:cNvPr id="125" name="Grupa 225"/>
          <p:cNvGrpSpPr/>
          <p:nvPr/>
        </p:nvGrpSpPr>
        <p:grpSpPr>
          <a:xfrm>
            <a:off x="3691959" y="3460253"/>
            <a:ext cx="1065239" cy="1266907"/>
            <a:chOff x="3691959" y="3460253"/>
            <a:chExt cx="1065239" cy="1266907"/>
          </a:xfrm>
        </p:grpSpPr>
        <p:sp>
          <p:nvSpPr>
            <p:cNvPr id="227" name="Dowolny kształt 226"/>
            <p:cNvSpPr/>
            <p:nvPr/>
          </p:nvSpPr>
          <p:spPr>
            <a:xfrm rot="10282200">
              <a:off x="3691959" y="3460253"/>
              <a:ext cx="1065239" cy="119628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228" name="Dowolny kształt 227"/>
            <p:cNvSpPr/>
            <p:nvPr/>
          </p:nvSpPr>
          <p:spPr>
            <a:xfrm>
              <a:off x="4249080" y="4390920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3</a:t>
              </a:r>
            </a:p>
          </p:txBody>
        </p:sp>
      </p:grpSp>
      <p:grpSp>
        <p:nvGrpSpPr>
          <p:cNvPr id="128" name="Grupa 228"/>
          <p:cNvGrpSpPr/>
          <p:nvPr/>
        </p:nvGrpSpPr>
        <p:grpSpPr>
          <a:xfrm>
            <a:off x="6032520" y="3460280"/>
            <a:ext cx="2127239" cy="2800480"/>
            <a:chOff x="6032520" y="3460280"/>
            <a:chExt cx="2127239" cy="2800480"/>
          </a:xfrm>
        </p:grpSpPr>
        <p:grpSp>
          <p:nvGrpSpPr>
            <p:cNvPr id="131" name="Grupa 229"/>
            <p:cNvGrpSpPr/>
            <p:nvPr/>
          </p:nvGrpSpPr>
          <p:grpSpPr>
            <a:xfrm>
              <a:off x="6032520" y="3460280"/>
              <a:ext cx="2127239" cy="2800480"/>
              <a:chOff x="6032520" y="3460280"/>
              <a:chExt cx="2127239" cy="2800480"/>
            </a:xfrm>
          </p:grpSpPr>
          <p:grpSp>
            <p:nvGrpSpPr>
              <p:cNvPr id="134" name="Grupa 230"/>
              <p:cNvGrpSpPr/>
              <p:nvPr/>
            </p:nvGrpSpPr>
            <p:grpSpPr>
              <a:xfrm>
                <a:off x="6032520" y="4257720"/>
                <a:ext cx="1084319" cy="2003040"/>
                <a:chOff x="6032520" y="4257720"/>
                <a:chExt cx="1084319" cy="2003040"/>
              </a:xfrm>
            </p:grpSpPr>
            <p:sp>
              <p:nvSpPr>
                <p:cNvPr id="232" name="Łącznik prosty 231"/>
                <p:cNvSpPr/>
                <p:nvPr/>
              </p:nvSpPr>
              <p:spPr>
                <a:xfrm>
                  <a:off x="6784920" y="4476600"/>
                  <a:ext cx="0" cy="151128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233" name="Łącznik prosty 232"/>
                <p:cNvSpPr/>
                <p:nvPr/>
              </p:nvSpPr>
              <p:spPr>
                <a:xfrm>
                  <a:off x="6413400" y="4495680"/>
                  <a:ext cx="38124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234" name="Dowolny kształt 233"/>
                <p:cNvSpPr/>
                <p:nvPr/>
              </p:nvSpPr>
              <p:spPr>
                <a:xfrm>
                  <a:off x="6750000" y="4257720"/>
                  <a:ext cx="366839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3</a:t>
                  </a:r>
                </a:p>
              </p:txBody>
            </p:sp>
            <p:grpSp>
              <p:nvGrpSpPr>
                <p:cNvPr id="135" name="Grupa 234"/>
                <p:cNvGrpSpPr/>
                <p:nvPr/>
              </p:nvGrpSpPr>
              <p:grpSpPr>
                <a:xfrm>
                  <a:off x="6032520" y="4273560"/>
                  <a:ext cx="399960" cy="437760"/>
                  <a:chOff x="6032520" y="4273560"/>
                  <a:chExt cx="399960" cy="437760"/>
                </a:xfrm>
              </p:grpSpPr>
              <p:sp>
                <p:nvSpPr>
                  <p:cNvPr id="236" name="Dowolny kształt 235"/>
                  <p:cNvSpPr/>
                  <p:nvPr/>
                </p:nvSpPr>
                <p:spPr>
                  <a:xfrm>
                    <a:off x="6032520" y="4273560"/>
                    <a:ext cx="3492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y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237" name="Dowolny kształt 236"/>
                  <p:cNvSpPr/>
                  <p:nvPr/>
                </p:nvSpPr>
                <p:spPr>
                  <a:xfrm>
                    <a:off x="6184800" y="4375080"/>
                    <a:ext cx="2476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3</a:t>
                    </a:r>
                  </a:p>
                </p:txBody>
              </p:sp>
            </p:grpSp>
            <p:grpSp>
              <p:nvGrpSpPr>
                <p:cNvPr id="138" name="Grupa 237"/>
                <p:cNvGrpSpPr/>
                <p:nvPr/>
              </p:nvGrpSpPr>
              <p:grpSpPr>
                <a:xfrm>
                  <a:off x="6566040" y="5838840"/>
                  <a:ext cx="457200" cy="421920"/>
                  <a:chOff x="6566040" y="5838840"/>
                  <a:chExt cx="457200" cy="421920"/>
                </a:xfrm>
              </p:grpSpPr>
              <p:sp>
                <p:nvSpPr>
                  <p:cNvPr id="239" name="Dowolny kształt 238"/>
                  <p:cNvSpPr/>
                  <p:nvPr/>
                </p:nvSpPr>
                <p:spPr>
                  <a:xfrm>
                    <a:off x="6779880" y="5924520"/>
                    <a:ext cx="2386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3</a:t>
                    </a:r>
                  </a:p>
                </p:txBody>
              </p:sp>
              <p:sp>
                <p:nvSpPr>
                  <p:cNvPr id="240" name="Dowolny kształt 239"/>
                  <p:cNvSpPr/>
                  <p:nvPr/>
                </p:nvSpPr>
                <p:spPr>
                  <a:xfrm>
                    <a:off x="6566040" y="5838840"/>
                    <a:ext cx="4572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 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</p:grpSp>
          </p:grpSp>
          <p:grpSp>
            <p:nvGrpSpPr>
              <p:cNvPr id="141" name="Grupa 240"/>
              <p:cNvGrpSpPr/>
              <p:nvPr/>
            </p:nvGrpSpPr>
            <p:grpSpPr>
              <a:xfrm>
                <a:off x="6397560" y="4118040"/>
                <a:ext cx="1762199" cy="1562039"/>
                <a:chOff x="6397560" y="4118040"/>
                <a:chExt cx="1762199" cy="1562039"/>
              </a:xfrm>
            </p:grpSpPr>
            <p:sp>
              <p:nvSpPr>
                <p:cNvPr id="242" name="Łącznik prosty 241"/>
                <p:cNvSpPr/>
                <p:nvPr/>
              </p:nvSpPr>
              <p:spPr>
                <a:xfrm>
                  <a:off x="6397560" y="4118040"/>
                  <a:ext cx="1562040" cy="1562039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243" name="Dowolny kształt 242"/>
                <p:cNvSpPr/>
                <p:nvPr/>
              </p:nvSpPr>
              <p:spPr>
                <a:xfrm>
                  <a:off x="7764479" y="5337000"/>
                  <a:ext cx="395280" cy="309958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dirty="0"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I</a:t>
                  </a:r>
                  <a:r>
                    <a:rPr lang="pl-PL" sz="1400" b="0" i="0" u="none" strike="noStrike" cap="none" baseline="-2500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3</a:t>
                  </a:r>
                  <a:endParaRPr lang="pl-PL" sz="1400" b="0" i="0" u="none" strike="noStrike" cap="none" baseline="-25000" dirty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146" name="Grupa 243"/>
              <p:cNvGrpSpPr/>
              <p:nvPr/>
            </p:nvGrpSpPr>
            <p:grpSpPr>
              <a:xfrm>
                <a:off x="6600040" y="3460280"/>
                <a:ext cx="1065600" cy="1266880"/>
                <a:chOff x="6600040" y="3460280"/>
                <a:chExt cx="1065600" cy="1266880"/>
              </a:xfrm>
            </p:grpSpPr>
            <p:sp>
              <p:nvSpPr>
                <p:cNvPr id="245" name="Dowolny kształt 244"/>
                <p:cNvSpPr/>
                <p:nvPr/>
              </p:nvSpPr>
              <p:spPr>
                <a:xfrm rot="10282200">
                  <a:off x="6600040" y="3460280"/>
                  <a:ext cx="1065600" cy="1196280"/>
                </a:xfrm>
                <a:custGeom>
                  <a:avLst>
                    <a:gd name="f0" fmla="val 21120000"/>
                    <a:gd name="f1" fmla="val 606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9238 f16 1"/>
                    <a:gd name="f25" fmla="*/ 21599 f16 1"/>
                    <a:gd name="f26" fmla="*/ 1292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246" name="Dowolny kształt 245"/>
                <p:cNvSpPr/>
                <p:nvPr/>
              </p:nvSpPr>
              <p:spPr>
                <a:xfrm>
                  <a:off x="7157519" y="4390920"/>
                  <a:ext cx="337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u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3</a:t>
                  </a:r>
                </a:p>
              </p:txBody>
            </p:sp>
          </p:grpSp>
        </p:grpSp>
        <p:grpSp>
          <p:nvGrpSpPr>
            <p:cNvPr id="151" name="Grupa 246"/>
            <p:cNvGrpSpPr/>
            <p:nvPr/>
          </p:nvGrpSpPr>
          <p:grpSpPr>
            <a:xfrm>
              <a:off x="6041879" y="4018913"/>
              <a:ext cx="1752519" cy="2044927"/>
              <a:chOff x="6041879" y="4018913"/>
              <a:chExt cx="1752519" cy="2044927"/>
            </a:xfrm>
          </p:grpSpPr>
          <p:grpSp>
            <p:nvGrpSpPr>
              <p:cNvPr id="154" name="Grupa 247"/>
              <p:cNvGrpSpPr/>
              <p:nvPr/>
            </p:nvGrpSpPr>
            <p:grpSpPr>
              <a:xfrm>
                <a:off x="6041879" y="4603679"/>
                <a:ext cx="1652761" cy="1460161"/>
                <a:chOff x="6041879" y="4603679"/>
                <a:chExt cx="1652761" cy="1460161"/>
              </a:xfrm>
            </p:grpSpPr>
            <p:grpSp>
              <p:nvGrpSpPr>
                <p:cNvPr id="158" name="Grupa 248"/>
                <p:cNvGrpSpPr/>
                <p:nvPr/>
              </p:nvGrpSpPr>
              <p:grpSpPr>
                <a:xfrm>
                  <a:off x="6413400" y="4603679"/>
                  <a:ext cx="1281240" cy="1067041"/>
                  <a:chOff x="6413400" y="4603679"/>
                  <a:chExt cx="1281240" cy="1067041"/>
                </a:xfrm>
              </p:grpSpPr>
              <p:sp>
                <p:nvSpPr>
                  <p:cNvPr id="250" name="Łącznik prosty 249"/>
                  <p:cNvSpPr/>
                  <p:nvPr/>
                </p:nvSpPr>
                <p:spPr>
                  <a:xfrm>
                    <a:off x="6413400" y="4603679"/>
                    <a:ext cx="1067040" cy="1067041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prstDash val="solid"/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251" name="Dowolny kształt 250"/>
                  <p:cNvSpPr/>
                  <p:nvPr/>
                </p:nvSpPr>
                <p:spPr>
                  <a:xfrm>
                    <a:off x="7299360" y="5346720"/>
                    <a:ext cx="395280" cy="309958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dirty="0"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I</a:t>
                    </a:r>
                    <a:r>
                      <a:rPr lang="pl-PL" sz="1400" b="0" i="0" u="none" strike="noStrike" cap="none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  <a:endParaRPr lang="pl-PL" sz="1400" b="0" i="0" u="none" strike="noStrike" cap="none" baseline="-25000" dirty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endParaRPr>
                  </a:p>
                </p:txBody>
              </p:sp>
            </p:grpSp>
            <p:grpSp>
              <p:nvGrpSpPr>
                <p:cNvPr id="161" name="Grupa 251"/>
                <p:cNvGrpSpPr/>
                <p:nvPr/>
              </p:nvGrpSpPr>
              <p:grpSpPr>
                <a:xfrm>
                  <a:off x="6041879" y="4832280"/>
                  <a:ext cx="1154161" cy="1231560"/>
                  <a:chOff x="6041879" y="4832280"/>
                  <a:chExt cx="1154161" cy="1231560"/>
                </a:xfrm>
              </p:grpSpPr>
              <p:sp>
                <p:nvSpPr>
                  <p:cNvPr id="253" name="Dowolny kształt 252"/>
                  <p:cNvSpPr/>
                  <p:nvPr/>
                </p:nvSpPr>
                <p:spPr>
                  <a:xfrm>
                    <a:off x="6829560" y="4832280"/>
                    <a:ext cx="3664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  <p:sp>
                <p:nvSpPr>
                  <p:cNvPr id="254" name="Łącznik prosty 253"/>
                  <p:cNvSpPr/>
                  <p:nvPr/>
                </p:nvSpPr>
                <p:spPr>
                  <a:xfrm>
                    <a:off x="6870599" y="5060880"/>
                    <a:ext cx="0" cy="60984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custDash>
                      <a:ds d="100000" sp="100000"/>
                    </a:custDash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255" name="Łącznik prosty 254"/>
                  <p:cNvSpPr/>
                  <p:nvPr/>
                </p:nvSpPr>
                <p:spPr>
                  <a:xfrm>
                    <a:off x="6404039" y="5070600"/>
                    <a:ext cx="457201" cy="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custDash>
                      <a:ds d="100000" sp="100000"/>
                    </a:custDash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grpSp>
                <p:nvGrpSpPr>
                  <p:cNvPr id="164" name="Grupa 255"/>
                  <p:cNvGrpSpPr/>
                  <p:nvPr/>
                </p:nvGrpSpPr>
                <p:grpSpPr>
                  <a:xfrm>
                    <a:off x="6041879" y="4832280"/>
                    <a:ext cx="403201" cy="445679"/>
                    <a:chOff x="6041879" y="4832280"/>
                    <a:chExt cx="403201" cy="445679"/>
                  </a:xfrm>
                </p:grpSpPr>
                <p:sp>
                  <p:nvSpPr>
                    <p:cNvPr id="257" name="Dowolny kształt 256"/>
                    <p:cNvSpPr/>
                    <p:nvPr/>
                  </p:nvSpPr>
                  <p:spPr>
                    <a:xfrm>
                      <a:off x="6041879" y="4832280"/>
                      <a:ext cx="34920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y</a:t>
                      </a: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E</a:t>
                      </a:r>
                    </a:p>
                  </p:txBody>
                </p:sp>
                <p:sp>
                  <p:nvSpPr>
                    <p:cNvPr id="258" name="Dowolny kształt 257"/>
                    <p:cNvSpPr/>
                    <p:nvPr/>
                  </p:nvSpPr>
                  <p:spPr>
                    <a:xfrm>
                      <a:off x="6197400" y="4941719"/>
                      <a:ext cx="24768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2</a:t>
                      </a:r>
                    </a:p>
                  </p:txBody>
                </p:sp>
              </p:grpSp>
              <p:grpSp>
                <p:nvGrpSpPr>
                  <p:cNvPr id="165" name="Grupa 258"/>
                  <p:cNvGrpSpPr/>
                  <p:nvPr/>
                </p:nvGrpSpPr>
                <p:grpSpPr>
                  <a:xfrm>
                    <a:off x="6727680" y="5632560"/>
                    <a:ext cx="399960" cy="431280"/>
                    <a:chOff x="6727680" y="5632560"/>
                    <a:chExt cx="399960" cy="431280"/>
                  </a:xfrm>
                </p:grpSpPr>
                <p:sp>
                  <p:nvSpPr>
                    <p:cNvPr id="260" name="Dowolny kształt 259"/>
                    <p:cNvSpPr/>
                    <p:nvPr/>
                  </p:nvSpPr>
                  <p:spPr>
                    <a:xfrm>
                      <a:off x="6727680" y="5632560"/>
                      <a:ext cx="34920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x</a:t>
                      </a: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E</a:t>
                      </a:r>
                    </a:p>
                  </p:txBody>
                </p:sp>
                <p:sp>
                  <p:nvSpPr>
                    <p:cNvPr id="261" name="Dowolny kształt 260"/>
                    <p:cNvSpPr/>
                    <p:nvPr/>
                  </p:nvSpPr>
                  <p:spPr>
                    <a:xfrm>
                      <a:off x="6879960" y="5727600"/>
                      <a:ext cx="24768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2</a:t>
                      </a:r>
                    </a:p>
                  </p:txBody>
                </p:sp>
              </p:grpSp>
            </p:grpSp>
          </p:grpSp>
          <p:grpSp>
            <p:nvGrpSpPr>
              <p:cNvPr id="170" name="Grupa 261"/>
              <p:cNvGrpSpPr/>
              <p:nvPr/>
            </p:nvGrpSpPr>
            <p:grpSpPr>
              <a:xfrm>
                <a:off x="6681998" y="4018913"/>
                <a:ext cx="1112400" cy="1245007"/>
                <a:chOff x="6681998" y="4018913"/>
                <a:chExt cx="1112400" cy="1245007"/>
              </a:xfrm>
            </p:grpSpPr>
            <p:grpSp>
              <p:nvGrpSpPr>
                <p:cNvPr id="173" name="Grupa 262"/>
                <p:cNvGrpSpPr/>
                <p:nvPr/>
              </p:nvGrpSpPr>
              <p:grpSpPr>
                <a:xfrm>
                  <a:off x="6681998" y="4018913"/>
                  <a:ext cx="1112400" cy="1196640"/>
                  <a:chOff x="6681998" y="4018913"/>
                  <a:chExt cx="1112400" cy="1196640"/>
                </a:xfrm>
              </p:grpSpPr>
              <p:sp>
                <p:nvSpPr>
                  <p:cNvPr id="264" name="Dowolny kształt 263"/>
                  <p:cNvSpPr/>
                  <p:nvPr/>
                </p:nvSpPr>
                <p:spPr>
                  <a:xfrm rot="10282200">
                    <a:off x="6681998" y="4018913"/>
                    <a:ext cx="1112400" cy="1196640"/>
                  </a:xfrm>
                  <a:custGeom>
                    <a:avLst>
                      <a:gd name="f0" fmla="val 21120000"/>
                      <a:gd name="f1" fmla="val 4560000"/>
                    </a:avLst>
                    <a:gdLst>
                      <a:gd name="f2" fmla="val 21600000"/>
                      <a:gd name="f3" fmla="val 10800000"/>
                      <a:gd name="f4" fmla="val 5400000"/>
                      <a:gd name="f5" fmla="val 180"/>
                      <a:gd name="f6" fmla="val w"/>
                      <a:gd name="f7" fmla="val h"/>
                      <a:gd name="f8" fmla="val 0"/>
                      <a:gd name="f9" fmla="*/ 5419351 1 1725033"/>
                      <a:gd name="f10" fmla="*/ 10800 10800 1"/>
                      <a:gd name="f11" fmla="val 10800"/>
                      <a:gd name="f12" fmla="val 21599999"/>
                      <a:gd name="f13" fmla="min 0 21600"/>
                      <a:gd name="f14" fmla="max 0 21600"/>
                      <a:gd name="f15" fmla="*/ f9 1 2"/>
                      <a:gd name="f16" fmla="*/ f6 1 21600"/>
                      <a:gd name="f17" fmla="*/ f7 1 21600"/>
                      <a:gd name="f18" fmla="*/ f9 1 180"/>
                      <a:gd name="f19" fmla="pin 0 f0 21599999"/>
                      <a:gd name="f20" fmla="pin 0 f1 21599999"/>
                      <a:gd name="f21" fmla="+- f14 0 f13"/>
                      <a:gd name="f22" fmla="+- 0 0 f19"/>
                      <a:gd name="f23" fmla="+- 0 0 f20"/>
                      <a:gd name="f24" fmla="*/ 9238 f16 1"/>
                      <a:gd name="f25" fmla="*/ 21262 f16 1"/>
                      <a:gd name="f26" fmla="*/ 10799 f17 1"/>
                      <a:gd name="f27" fmla="*/ 0 f17 1"/>
                      <a:gd name="f28" fmla="*/ f21 1 2"/>
                      <a:gd name="f29" fmla="+- f22 f4 0"/>
                      <a:gd name="f30" fmla="+- f23 f4 0"/>
                      <a:gd name="f31" fmla="+- f13 f28 0"/>
                      <a:gd name="f32" fmla="*/ f28 f28 1"/>
                      <a:gd name="f33" fmla="*/ f29 f5 1"/>
                      <a:gd name="f34" fmla="*/ f30 f5 1"/>
                      <a:gd name="f35" fmla="*/ f33 1 f3"/>
                      <a:gd name="f36" fmla="*/ f34 1 f3"/>
                      <a:gd name="f37" fmla="+- 0 0 f35"/>
                      <a:gd name="f38" fmla="+- 0 0 f36"/>
                      <a:gd name="f39" fmla="val f37"/>
                      <a:gd name="f40" fmla="val f38"/>
                      <a:gd name="f41" fmla="*/ f39 f18 1"/>
                      <a:gd name="f42" fmla="*/ f40 f18 1"/>
                      <a:gd name="f43" fmla="*/ f39 f9 1"/>
                      <a:gd name="f44" fmla="*/ f40 f9 1"/>
                      <a:gd name="f45" fmla="+- 0 0 f41"/>
                      <a:gd name="f46" fmla="+- 0 0 f42"/>
                      <a:gd name="f47" fmla="*/ f43 1 f5"/>
                      <a:gd name="f48" fmla="*/ f44 1 f5"/>
                      <a:gd name="f49" fmla="*/ f45 f3 1"/>
                      <a:gd name="f50" fmla="*/ f46 f3 1"/>
                      <a:gd name="f51" fmla="+- 0 0 f47"/>
                      <a:gd name="f52" fmla="+- 0 0 f48"/>
                      <a:gd name="f53" fmla="*/ f49 1 f9"/>
                      <a:gd name="f54" fmla="*/ f50 1 f9"/>
                      <a:gd name="f55" fmla="+- f51 f9 0"/>
                      <a:gd name="f56" fmla="+- f52 f9 0"/>
                      <a:gd name="f57" fmla="+- f53 0 f4"/>
                      <a:gd name="f58" fmla="+- f54 0 f4"/>
                      <a:gd name="f59" fmla="+- f55 f15 0"/>
                      <a:gd name="f60" fmla="+- f56 f15 0"/>
                      <a:gd name="f61" fmla="cos 1 f57"/>
                      <a:gd name="f62" fmla="sin 1 f57"/>
                      <a:gd name="f63" fmla="cos 1 f58"/>
                      <a:gd name="f64" fmla="sin 1 f58"/>
                      <a:gd name="f65" fmla="+- 0 0 f59"/>
                      <a:gd name="f66" fmla="+- 0 0 f60"/>
                      <a:gd name="f67" fmla="+- 0 0 f61"/>
                      <a:gd name="f68" fmla="+- 0 0 f62"/>
                      <a:gd name="f69" fmla="+- 0 0 f63"/>
                      <a:gd name="f70" fmla="+- 0 0 f64"/>
                      <a:gd name="f71" fmla="*/ f65 f3 1"/>
                      <a:gd name="f72" fmla="*/ f66 f3 1"/>
                      <a:gd name="f73" fmla="*/ 10800 f67 1"/>
                      <a:gd name="f74" fmla="*/ 10800 f68 1"/>
                      <a:gd name="f75" fmla="*/ 10800 f69 1"/>
                      <a:gd name="f76" fmla="*/ 10800 f70 1"/>
                      <a:gd name="f77" fmla="*/ f71 1 f9"/>
                      <a:gd name="f78" fmla="*/ f72 1 f9"/>
                      <a:gd name="f79" fmla="+- f73 10800 0"/>
                      <a:gd name="f80" fmla="+- f74 10800 0"/>
                      <a:gd name="f81" fmla="+- f75 10800 0"/>
                      <a:gd name="f82" fmla="+- f76 10800 0"/>
                      <a:gd name="f83" fmla="+- f77 0 f4"/>
                      <a:gd name="f84" fmla="+- f78 0 f4"/>
                      <a:gd name="f85" fmla="cos 1 f83"/>
                      <a:gd name="f86" fmla="sin 1 f83"/>
                      <a:gd name="f87" fmla="cos 1 f84"/>
                      <a:gd name="f88" fmla="sin 1 f84"/>
                      <a:gd name="f89" fmla="+- f80 0 f31"/>
                      <a:gd name="f90" fmla="+- f79 0 f31"/>
                      <a:gd name="f91" fmla="+- f82 0 f31"/>
                      <a:gd name="f92" fmla="+- f81 0 f31"/>
                      <a:gd name="f93" fmla="+- 0 0 f85"/>
                      <a:gd name="f94" fmla="+- 0 0 f86"/>
                      <a:gd name="f95" fmla="+- 0 0 f87"/>
                      <a:gd name="f96" fmla="+- 0 0 f88"/>
                      <a:gd name="f97" fmla="at2 f89 f90"/>
                      <a:gd name="f98" fmla="at2 f91 f92"/>
                      <a:gd name="f99" fmla="*/ 10800 f93 1"/>
                      <a:gd name="f100" fmla="*/ 10800 f94 1"/>
                      <a:gd name="f101" fmla="*/ 10800 f95 1"/>
                      <a:gd name="f102" fmla="*/ 10800 f96 1"/>
                      <a:gd name="f103" fmla="+- f97 f4 0"/>
                      <a:gd name="f104" fmla="+- f98 f4 0"/>
                      <a:gd name="f105" fmla="*/ f99 f99 1"/>
                      <a:gd name="f106" fmla="*/ f100 f100 1"/>
                      <a:gd name="f107" fmla="*/ f101 f101 1"/>
                      <a:gd name="f108" fmla="*/ f102 f102 1"/>
                      <a:gd name="f109" fmla="*/ f103 f9 1"/>
                      <a:gd name="f110" fmla="*/ f104 f9 1"/>
                      <a:gd name="f111" fmla="+- f105 f106 0"/>
                      <a:gd name="f112" fmla="+- f107 f108 0"/>
                      <a:gd name="f113" fmla="*/ f109 1 f3"/>
                      <a:gd name="f114" fmla="*/ f110 1 f3"/>
                      <a:gd name="f115" fmla="sqrt f111"/>
                      <a:gd name="f116" fmla="sqrt f112"/>
                      <a:gd name="f117" fmla="+- 0 0 f113"/>
                      <a:gd name="f118" fmla="+- 0 0 f114"/>
                      <a:gd name="f119" fmla="*/ f10 1 f115"/>
                      <a:gd name="f120" fmla="*/ f10 1 f116"/>
                      <a:gd name="f121" fmla="+- 0 0 f117"/>
                      <a:gd name="f122" fmla="+- 0 0 f118"/>
                      <a:gd name="f123" fmla="*/ f93 f119 1"/>
                      <a:gd name="f124" fmla="*/ f94 f119 1"/>
                      <a:gd name="f125" fmla="*/ f95 f120 1"/>
                      <a:gd name="f126" fmla="*/ f96 f120 1"/>
                      <a:gd name="f127" fmla="*/ f121 f3 1"/>
                      <a:gd name="f128" fmla="*/ f122 f3 1"/>
                      <a:gd name="f129" fmla="+- 10800 0 f123"/>
                      <a:gd name="f130" fmla="+- 10800 0 f124"/>
                      <a:gd name="f131" fmla="+- 10800 0 f125"/>
                      <a:gd name="f132" fmla="+- 10800 0 f126"/>
                      <a:gd name="f133" fmla="*/ f127 1 f9"/>
                      <a:gd name="f134" fmla="*/ f128 1 f9"/>
                      <a:gd name="f135" fmla="*/ f129 f16 1"/>
                      <a:gd name="f136" fmla="*/ f130 f17 1"/>
                      <a:gd name="f137" fmla="*/ f131 f16 1"/>
                      <a:gd name="f138" fmla="*/ f132 f17 1"/>
                      <a:gd name="f139" fmla="+- f133 0 f4"/>
                      <a:gd name="f140" fmla="+- f134 0 f4"/>
                      <a:gd name="f141" fmla="cos 1 f139"/>
                      <a:gd name="f142" fmla="sin 1 f139"/>
                      <a:gd name="f143" fmla="+- f140 0 f139"/>
                      <a:gd name="f144" fmla="+- 0 0 f141"/>
                      <a:gd name="f145" fmla="+- 0 0 f142"/>
                      <a:gd name="f146" fmla="+- f143 f2 0"/>
                      <a:gd name="f147" fmla="*/ f28 f144 1"/>
                      <a:gd name="f148" fmla="*/ f28 f145 1"/>
                      <a:gd name="f149" fmla="?: f143 f143 f146"/>
                      <a:gd name="f150" fmla="*/ f147 f147 1"/>
                      <a:gd name="f151" fmla="*/ f148 f148 1"/>
                      <a:gd name="f152" fmla="+- f150 f151 0"/>
                      <a:gd name="f153" fmla="sqrt f152"/>
                      <a:gd name="f154" fmla="*/ f32 1 f153"/>
                      <a:gd name="f155" fmla="*/ f144 f154 1"/>
                      <a:gd name="f156" fmla="*/ f145 f154 1"/>
                      <a:gd name="f157" fmla="+- f31 0 f155"/>
                      <a:gd name="f158" fmla="+- f31 0 f156"/>
                    </a:gdLst>
                    <a:ahLst>
                      <a:ahPolar gdRefR="" minR="0" maxR="0" gdRefAng="f0" minAng="f8" maxAng="f12">
                        <a:pos x="f135" y="f136"/>
                      </a:ahPolar>
                      <a:ahPolar gdRefR="" minR="0" maxR="0" gdRefAng="f1" minAng="f8" maxAng="f12">
                        <a:pos x="f137" y="f138"/>
                      </a:ahPolar>
                    </a:ahLst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f24" t="f27" r="f25" b="f26"/>
                    <a:pathLst>
                      <a:path w="21600" h="21600" stroke="0">
                        <a:moveTo>
                          <a:pt x="f157" y="f158"/>
                        </a:moveTo>
                        <a:arcTo wR="f28" hR="f28" stAng="f139" swAng="f149"/>
                        <a:lnTo>
                          <a:pt x="f11" y="f11"/>
                        </a:lnTo>
                        <a:close/>
                      </a:path>
                      <a:path w="21600" h="21600" fill="none">
                        <a:moveTo>
                          <a:pt x="f157" y="f158"/>
                        </a:moveTo>
                        <a:arcTo wR="f28" hR="f28" stAng="f139" swAng="f149"/>
                      </a:path>
                    </a:pathLst>
                  </a:custGeom>
                  <a:noFill/>
                  <a:ln w="28440">
                    <a:solidFill>
                      <a:srgbClr val="FF0000"/>
                    </a:solidFill>
                    <a:prstDash val="solid"/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265" name="Łącznik prosty 264"/>
                  <p:cNvSpPr/>
                  <p:nvPr/>
                </p:nvSpPr>
                <p:spPr>
                  <a:xfrm>
                    <a:off x="6688080" y="4738320"/>
                    <a:ext cx="41400" cy="110880"/>
                  </a:xfrm>
                  <a:prstGeom prst="line">
                    <a:avLst/>
                  </a:prstGeom>
                  <a:noFill/>
                  <a:ln w="28440">
                    <a:solidFill>
                      <a:srgbClr val="FF0000"/>
                    </a:solidFill>
                    <a:prstDash val="solid"/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</p:grpSp>
            <p:sp>
              <p:nvSpPr>
                <p:cNvPr id="266" name="Dowolny kształt 265"/>
                <p:cNvSpPr/>
                <p:nvPr/>
              </p:nvSpPr>
              <p:spPr>
                <a:xfrm>
                  <a:off x="7072200" y="4927680"/>
                  <a:ext cx="346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u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</p:grpSp>
      </p:grpSp>
      <p:grpSp>
        <p:nvGrpSpPr>
          <p:cNvPr id="174" name="Grupa 266"/>
          <p:cNvGrpSpPr/>
          <p:nvPr/>
        </p:nvGrpSpPr>
        <p:grpSpPr>
          <a:xfrm>
            <a:off x="6896160" y="4068720"/>
            <a:ext cx="1819397" cy="693359"/>
            <a:chOff x="6896160" y="4068720"/>
            <a:chExt cx="1819397" cy="693359"/>
          </a:xfrm>
        </p:grpSpPr>
        <p:sp>
          <p:nvSpPr>
            <p:cNvPr id="268" name="Łącznik prosty 267"/>
            <p:cNvSpPr/>
            <p:nvPr/>
          </p:nvSpPr>
          <p:spPr>
            <a:xfrm flipV="1">
              <a:off x="6896160" y="4323960"/>
              <a:ext cx="520560" cy="43811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269" name="Dowolny kształt 268"/>
            <p:cNvSpPr/>
            <p:nvPr/>
          </p:nvSpPr>
          <p:spPr>
            <a:xfrm>
              <a:off x="7039800" y="4068720"/>
              <a:ext cx="1675757" cy="39613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ścieżka  </a:t>
              </a:r>
              <a:r>
                <a:rPr lang="pl-PL" sz="1400" dirty="0" smtClean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ekspansji</a:t>
              </a:r>
              <a:r>
                <a:rPr lang="pl-PL" sz="1400" b="0" i="0" u="none" strike="noStrike" cap="none" baseline="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</a:t>
              </a:r>
              <a:endParaRPr lang="pl-PL" sz="14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  <a:p>
              <a:pPr marL="0" marR="0" lvl="0" indent="0" algn="l" rtl="0" hangingPunct="0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 dochodu</a:t>
              </a:r>
            </a:p>
          </p:txBody>
        </p:sp>
      </p:grpSp>
      <p:grpSp>
        <p:nvGrpSpPr>
          <p:cNvPr id="177" name="Grupa 269"/>
          <p:cNvGrpSpPr/>
          <p:nvPr/>
        </p:nvGrpSpPr>
        <p:grpSpPr>
          <a:xfrm>
            <a:off x="6229080" y="4224600"/>
            <a:ext cx="660240" cy="1227600"/>
            <a:chOff x="6229080" y="4224600"/>
            <a:chExt cx="660240" cy="1227600"/>
          </a:xfrm>
        </p:grpSpPr>
        <p:sp>
          <p:nvSpPr>
            <p:cNvPr id="271" name="Dowolny kształt 270"/>
            <p:cNvSpPr/>
            <p:nvPr/>
          </p:nvSpPr>
          <p:spPr>
            <a:xfrm>
              <a:off x="6229080" y="4298760"/>
              <a:ext cx="660240" cy="1153440"/>
            </a:xfrm>
            <a:custGeom>
              <a:avLst>
                <a:gd name="f0" fmla="val 3120000"/>
                <a:gd name="f1" fmla="val 1050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799 f16 1"/>
                <a:gd name="f25" fmla="*/ 21599 f16 1"/>
                <a:gd name="f26" fmla="*/ 21555 f17 1"/>
                <a:gd name="f27" fmla="*/ 4127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3333CC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272" name="Łącznik prosty 271"/>
            <p:cNvSpPr/>
            <p:nvPr/>
          </p:nvSpPr>
          <p:spPr>
            <a:xfrm>
              <a:off x="6701040" y="4224600"/>
              <a:ext cx="117359" cy="300600"/>
            </a:xfrm>
            <a:prstGeom prst="line">
              <a:avLst/>
            </a:prstGeom>
            <a:noFill/>
            <a:ln w="28440">
              <a:solidFill>
                <a:srgbClr val="3333CC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olny kształt 1"/>
          <p:cNvSpPr/>
          <p:nvPr/>
        </p:nvSpPr>
        <p:spPr>
          <a:xfrm>
            <a:off x="6243480" y="5597640"/>
            <a:ext cx="253080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x</a:t>
            </a:r>
          </a:p>
        </p:txBody>
      </p:sp>
      <p:sp>
        <p:nvSpPr>
          <p:cNvPr id="3" name="Dowolny kształt 2"/>
          <p:cNvSpPr/>
          <p:nvPr/>
        </p:nvSpPr>
        <p:spPr>
          <a:xfrm>
            <a:off x="380880" y="5607000"/>
            <a:ext cx="253044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x</a:t>
            </a:r>
          </a:p>
        </p:txBody>
      </p:sp>
      <p:sp>
        <p:nvSpPr>
          <p:cNvPr id="7" name="Łącznik prosty 6"/>
          <p:cNvSpPr/>
          <p:nvPr/>
        </p:nvSpPr>
        <p:spPr>
          <a:xfrm>
            <a:off x="533520" y="1028879"/>
            <a:ext cx="0" cy="201924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Dowolny kształt 7"/>
          <p:cNvSpPr/>
          <p:nvPr/>
        </p:nvSpPr>
        <p:spPr>
          <a:xfrm>
            <a:off x="364679" y="316080"/>
            <a:ext cx="130248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</a:t>
            </a:r>
          </a:p>
        </p:txBody>
      </p:sp>
      <p:sp>
        <p:nvSpPr>
          <p:cNvPr id="9" name="Dowolny kształt 8"/>
          <p:cNvSpPr/>
          <p:nvPr/>
        </p:nvSpPr>
        <p:spPr>
          <a:xfrm>
            <a:off x="365040" y="361799"/>
            <a:ext cx="8383424" cy="37151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Wyznaczenie  krzywej  indywidualnego  popytu  konsumenta  na  dobro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endParaRPr lang="pl-PL" sz="1800" b="1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>
            <a:off x="514439" y="3048120"/>
            <a:ext cx="213336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>
            <a:off x="6400799" y="1028879"/>
            <a:ext cx="0" cy="201924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3505319" y="1022400"/>
            <a:ext cx="0" cy="20192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533520" y="3619440"/>
            <a:ext cx="0" cy="20192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>
            <a:off x="6400799" y="3619440"/>
            <a:ext cx="0" cy="20192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Łącznik prosty 14"/>
          <p:cNvSpPr/>
          <p:nvPr/>
        </p:nvSpPr>
        <p:spPr>
          <a:xfrm>
            <a:off x="3505319" y="3619440"/>
            <a:ext cx="0" cy="20192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6" name="Łącznik prosty 15"/>
          <p:cNvSpPr/>
          <p:nvPr/>
        </p:nvSpPr>
        <p:spPr>
          <a:xfrm>
            <a:off x="3486239" y="3048120"/>
            <a:ext cx="213336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7" name="Łącznik prosty 16"/>
          <p:cNvSpPr/>
          <p:nvPr/>
        </p:nvSpPr>
        <p:spPr>
          <a:xfrm>
            <a:off x="6400799" y="3048120"/>
            <a:ext cx="21337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8" name="Łącznik prosty 17"/>
          <p:cNvSpPr/>
          <p:nvPr/>
        </p:nvSpPr>
        <p:spPr>
          <a:xfrm>
            <a:off x="533520" y="5619600"/>
            <a:ext cx="213336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9" name="Łącznik prosty 18"/>
          <p:cNvSpPr/>
          <p:nvPr/>
        </p:nvSpPr>
        <p:spPr>
          <a:xfrm>
            <a:off x="3486239" y="5619600"/>
            <a:ext cx="213336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0" name="Łącznik prosty 19"/>
          <p:cNvSpPr/>
          <p:nvPr/>
        </p:nvSpPr>
        <p:spPr>
          <a:xfrm>
            <a:off x="6400799" y="5619600"/>
            <a:ext cx="21337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1" name="Łącznik prosty 20"/>
          <p:cNvSpPr/>
          <p:nvPr/>
        </p:nvSpPr>
        <p:spPr>
          <a:xfrm>
            <a:off x="533520" y="1295280"/>
            <a:ext cx="1752480" cy="17528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2" name="Łącznik prosty 21"/>
          <p:cNvSpPr/>
          <p:nvPr/>
        </p:nvSpPr>
        <p:spPr>
          <a:xfrm>
            <a:off x="1266840" y="2048040"/>
            <a:ext cx="0" cy="99036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3" name="Dowolny kształt 22"/>
          <p:cNvSpPr/>
          <p:nvPr/>
        </p:nvSpPr>
        <p:spPr>
          <a:xfrm rot="10602000">
            <a:off x="1061636" y="821390"/>
            <a:ext cx="1468440" cy="140580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4" name="Dowolny kształt 23"/>
          <p:cNvSpPr/>
          <p:nvPr/>
        </p:nvSpPr>
        <p:spPr>
          <a:xfrm>
            <a:off x="290160" y="822240"/>
            <a:ext cx="28296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25" name="Dowolny kształt 24"/>
          <p:cNvSpPr/>
          <p:nvPr/>
        </p:nvSpPr>
        <p:spPr>
          <a:xfrm>
            <a:off x="365040" y="3009960"/>
            <a:ext cx="2530440" cy="370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x</a:t>
            </a:r>
            <a:r>
              <a:rPr lang="pl-PL" sz="16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     x</a:t>
            </a:r>
          </a:p>
        </p:txBody>
      </p:sp>
      <p:sp>
        <p:nvSpPr>
          <p:cNvPr id="26" name="Dowolny kształt 25"/>
          <p:cNvSpPr/>
          <p:nvPr/>
        </p:nvSpPr>
        <p:spPr>
          <a:xfrm>
            <a:off x="1257480" y="3141719"/>
            <a:ext cx="685799" cy="370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27" name="Dowolny kształt 26"/>
          <p:cNvSpPr/>
          <p:nvPr/>
        </p:nvSpPr>
        <p:spPr>
          <a:xfrm>
            <a:off x="1203480" y="1765440"/>
            <a:ext cx="39672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28" name="Dowolny kształt 27"/>
          <p:cNvSpPr/>
          <p:nvPr/>
        </p:nvSpPr>
        <p:spPr>
          <a:xfrm>
            <a:off x="1816920" y="2068560"/>
            <a:ext cx="33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29" name="Dowolny kształt 28"/>
          <p:cNvSpPr/>
          <p:nvPr/>
        </p:nvSpPr>
        <p:spPr>
          <a:xfrm>
            <a:off x="2117880" y="2743199"/>
            <a:ext cx="62532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30" name="Dowolny kształt 29"/>
          <p:cNvSpPr/>
          <p:nvPr/>
        </p:nvSpPr>
        <p:spPr>
          <a:xfrm>
            <a:off x="289080" y="3467159"/>
            <a:ext cx="701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1" name="Dowolny kształt 30"/>
          <p:cNvSpPr/>
          <p:nvPr/>
        </p:nvSpPr>
        <p:spPr>
          <a:xfrm>
            <a:off x="3249360" y="847799"/>
            <a:ext cx="28296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2" name="Dowolny kształt 31"/>
          <p:cNvSpPr/>
          <p:nvPr/>
        </p:nvSpPr>
        <p:spPr>
          <a:xfrm>
            <a:off x="6157800" y="835200"/>
            <a:ext cx="28296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3" name="Dowolny kształt 32"/>
          <p:cNvSpPr/>
          <p:nvPr/>
        </p:nvSpPr>
        <p:spPr>
          <a:xfrm>
            <a:off x="3349800" y="3009960"/>
            <a:ext cx="253044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x</a:t>
            </a:r>
          </a:p>
        </p:txBody>
      </p:sp>
      <p:sp>
        <p:nvSpPr>
          <p:cNvPr id="34" name="Dowolny kształt 33"/>
          <p:cNvSpPr/>
          <p:nvPr/>
        </p:nvSpPr>
        <p:spPr>
          <a:xfrm>
            <a:off x="6270480" y="3022560"/>
            <a:ext cx="253080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x</a:t>
            </a:r>
          </a:p>
        </p:txBody>
      </p:sp>
      <p:sp>
        <p:nvSpPr>
          <p:cNvPr id="35" name="Dowolny kształt 34"/>
          <p:cNvSpPr/>
          <p:nvPr/>
        </p:nvSpPr>
        <p:spPr>
          <a:xfrm>
            <a:off x="6156360" y="3479760"/>
            <a:ext cx="701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6" name="Dowolny kształt 35"/>
          <p:cNvSpPr/>
          <p:nvPr/>
        </p:nvSpPr>
        <p:spPr>
          <a:xfrm>
            <a:off x="3235320" y="3479760"/>
            <a:ext cx="70164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7" name="Dowolny kształt 36"/>
          <p:cNvSpPr/>
          <p:nvPr/>
        </p:nvSpPr>
        <p:spPr>
          <a:xfrm>
            <a:off x="3305159" y="5602320"/>
            <a:ext cx="271476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0                                  x</a:t>
            </a:r>
          </a:p>
        </p:txBody>
      </p:sp>
      <p:grpSp>
        <p:nvGrpSpPr>
          <p:cNvPr id="38" name="Grupa 37"/>
          <p:cNvGrpSpPr/>
          <p:nvPr/>
        </p:nvGrpSpPr>
        <p:grpSpPr>
          <a:xfrm>
            <a:off x="4044600" y="1790640"/>
            <a:ext cx="870478" cy="1696320"/>
            <a:chOff x="4044600" y="1790640"/>
            <a:chExt cx="870478" cy="1696320"/>
          </a:xfrm>
        </p:grpSpPr>
        <p:grpSp>
          <p:nvGrpSpPr>
            <p:cNvPr id="39" name="Grupa 38"/>
            <p:cNvGrpSpPr/>
            <p:nvPr/>
          </p:nvGrpSpPr>
          <p:grpSpPr>
            <a:xfrm>
              <a:off x="4044600" y="3006720"/>
              <a:ext cx="870478" cy="480240"/>
              <a:chOff x="4044600" y="3006720"/>
              <a:chExt cx="870478" cy="480240"/>
            </a:xfrm>
          </p:grpSpPr>
          <p:sp>
            <p:nvSpPr>
              <p:cNvPr id="40" name="Dowolny kształt 39"/>
              <p:cNvSpPr/>
              <p:nvPr/>
            </p:nvSpPr>
            <p:spPr>
              <a:xfrm>
                <a:off x="4229279" y="3116160"/>
                <a:ext cx="685799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sp>
            <p:nvSpPr>
              <p:cNvPr id="41" name="Dowolny kształt 40"/>
              <p:cNvSpPr/>
              <p:nvPr/>
            </p:nvSpPr>
            <p:spPr>
              <a:xfrm>
                <a:off x="4044600" y="3006720"/>
                <a:ext cx="36072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  <p:sp>
          <p:nvSpPr>
            <p:cNvPr id="42" name="Łącznik prosty 41"/>
            <p:cNvSpPr/>
            <p:nvPr/>
          </p:nvSpPr>
          <p:spPr>
            <a:xfrm>
              <a:off x="4257720" y="2057400"/>
              <a:ext cx="0" cy="99072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3" name="Dowolny kształt 42"/>
            <p:cNvSpPr/>
            <p:nvPr/>
          </p:nvSpPr>
          <p:spPr>
            <a:xfrm>
              <a:off x="4187879" y="1790640"/>
              <a:ext cx="39672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44" name="Grupa 43"/>
          <p:cNvGrpSpPr/>
          <p:nvPr/>
        </p:nvGrpSpPr>
        <p:grpSpPr>
          <a:xfrm>
            <a:off x="3505319" y="821390"/>
            <a:ext cx="2209680" cy="2231767"/>
            <a:chOff x="3505319" y="821390"/>
            <a:chExt cx="2209680" cy="2231767"/>
          </a:xfrm>
        </p:grpSpPr>
        <p:sp>
          <p:nvSpPr>
            <p:cNvPr id="45" name="Dowolny kształt 44"/>
            <p:cNvSpPr/>
            <p:nvPr/>
          </p:nvSpPr>
          <p:spPr>
            <a:xfrm>
              <a:off x="5089679" y="2743199"/>
              <a:ext cx="62532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46" name="Łącznik prosty 45"/>
            <p:cNvSpPr/>
            <p:nvPr/>
          </p:nvSpPr>
          <p:spPr>
            <a:xfrm>
              <a:off x="3505319" y="1295280"/>
              <a:ext cx="1752481" cy="17528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7" name="Dowolny kształt 46"/>
            <p:cNvSpPr/>
            <p:nvPr/>
          </p:nvSpPr>
          <p:spPr>
            <a:xfrm rot="10602000">
              <a:off x="4033436" y="821390"/>
              <a:ext cx="1468440" cy="1405800"/>
            </a:xfrm>
            <a:custGeom>
              <a:avLst>
                <a:gd name="f0" fmla="val 21540000"/>
                <a:gd name="f1" fmla="val 58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601 f16 1"/>
                <a:gd name="f25" fmla="*/ 21599 f16 1"/>
                <a:gd name="f26" fmla="*/ 12168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8" name="Dowolny kształt 47"/>
            <p:cNvSpPr/>
            <p:nvPr/>
          </p:nvSpPr>
          <p:spPr>
            <a:xfrm>
              <a:off x="4763520" y="2055960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49" name="Grupa 48"/>
          <p:cNvGrpSpPr/>
          <p:nvPr/>
        </p:nvGrpSpPr>
        <p:grpSpPr>
          <a:xfrm>
            <a:off x="6381720" y="821390"/>
            <a:ext cx="2254320" cy="2231767"/>
            <a:chOff x="6381720" y="821390"/>
            <a:chExt cx="2254320" cy="2231767"/>
          </a:xfrm>
        </p:grpSpPr>
        <p:sp>
          <p:nvSpPr>
            <p:cNvPr id="50" name="Łącznik prosty 49"/>
            <p:cNvSpPr/>
            <p:nvPr/>
          </p:nvSpPr>
          <p:spPr>
            <a:xfrm>
              <a:off x="6381720" y="1276200"/>
              <a:ext cx="1752480" cy="17528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1" name="Łącznik prosty 50"/>
            <p:cNvSpPr/>
            <p:nvPr/>
          </p:nvSpPr>
          <p:spPr>
            <a:xfrm>
              <a:off x="7162920" y="2048040"/>
              <a:ext cx="0" cy="9903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2" name="Dowolny kształt 51"/>
            <p:cNvSpPr/>
            <p:nvPr/>
          </p:nvSpPr>
          <p:spPr>
            <a:xfrm rot="10602000">
              <a:off x="6928916" y="821390"/>
              <a:ext cx="1468440" cy="1405800"/>
            </a:xfrm>
            <a:custGeom>
              <a:avLst>
                <a:gd name="f0" fmla="val 21540000"/>
                <a:gd name="f1" fmla="val 58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601 f16 1"/>
                <a:gd name="f25" fmla="*/ 21599 f16 1"/>
                <a:gd name="f26" fmla="*/ 12168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3" name="Dowolny kształt 52"/>
            <p:cNvSpPr/>
            <p:nvPr/>
          </p:nvSpPr>
          <p:spPr>
            <a:xfrm>
              <a:off x="7032600" y="1765440"/>
              <a:ext cx="3970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54" name="Dowolny kształt 53"/>
            <p:cNvSpPr/>
            <p:nvPr/>
          </p:nvSpPr>
          <p:spPr>
            <a:xfrm>
              <a:off x="7658999" y="2043000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55" name="Dowolny kształt 54"/>
            <p:cNvSpPr/>
            <p:nvPr/>
          </p:nvSpPr>
          <p:spPr>
            <a:xfrm>
              <a:off x="8010360" y="2743199"/>
              <a:ext cx="6256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59" name="Grupa 58"/>
          <p:cNvGrpSpPr/>
          <p:nvPr/>
        </p:nvGrpSpPr>
        <p:grpSpPr>
          <a:xfrm>
            <a:off x="7044840" y="2987640"/>
            <a:ext cx="870478" cy="480240"/>
            <a:chOff x="7044840" y="2987640"/>
            <a:chExt cx="870478" cy="480240"/>
          </a:xfrm>
        </p:grpSpPr>
        <p:sp>
          <p:nvSpPr>
            <p:cNvPr id="60" name="Dowolny kształt 59"/>
            <p:cNvSpPr/>
            <p:nvPr/>
          </p:nvSpPr>
          <p:spPr>
            <a:xfrm>
              <a:off x="7229519" y="3097080"/>
              <a:ext cx="685799" cy="370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61" name="Dowolny kształt 60"/>
            <p:cNvSpPr/>
            <p:nvPr/>
          </p:nvSpPr>
          <p:spPr>
            <a:xfrm>
              <a:off x="7044840" y="2987640"/>
              <a:ext cx="360720" cy="370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x</a:t>
              </a:r>
              <a:r>
                <a:rPr lang="pl-PL" sz="16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</a:p>
          </p:txBody>
        </p:sp>
      </p:grpSp>
      <p:grpSp>
        <p:nvGrpSpPr>
          <p:cNvPr id="62" name="Grupa 61"/>
          <p:cNvGrpSpPr/>
          <p:nvPr/>
        </p:nvGrpSpPr>
        <p:grpSpPr>
          <a:xfrm>
            <a:off x="7054200" y="5540400"/>
            <a:ext cx="870479" cy="480240"/>
            <a:chOff x="7054200" y="5540400"/>
            <a:chExt cx="870479" cy="480240"/>
          </a:xfrm>
        </p:grpSpPr>
        <p:sp>
          <p:nvSpPr>
            <p:cNvPr id="63" name="Dowolny kształt 62"/>
            <p:cNvSpPr/>
            <p:nvPr/>
          </p:nvSpPr>
          <p:spPr>
            <a:xfrm>
              <a:off x="7238880" y="5649840"/>
              <a:ext cx="685799" cy="370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64" name="Dowolny kształt 63"/>
            <p:cNvSpPr/>
            <p:nvPr/>
          </p:nvSpPr>
          <p:spPr>
            <a:xfrm>
              <a:off x="7054200" y="5540400"/>
              <a:ext cx="360720" cy="370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6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x</a:t>
              </a:r>
              <a:r>
                <a:rPr lang="pl-PL" sz="16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</a:p>
          </p:txBody>
        </p:sp>
      </p:grpSp>
      <p:sp>
        <p:nvSpPr>
          <p:cNvPr id="65" name="Dowolny kształt 64"/>
          <p:cNvSpPr/>
          <p:nvPr/>
        </p:nvSpPr>
        <p:spPr>
          <a:xfrm>
            <a:off x="7991640" y="5286240"/>
            <a:ext cx="62532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grpSp>
        <p:nvGrpSpPr>
          <p:cNvPr id="66" name="Grupa 65"/>
          <p:cNvGrpSpPr/>
          <p:nvPr/>
        </p:nvGrpSpPr>
        <p:grpSpPr>
          <a:xfrm>
            <a:off x="3505319" y="3392511"/>
            <a:ext cx="2263680" cy="2628129"/>
            <a:chOff x="3505319" y="3392511"/>
            <a:chExt cx="2263680" cy="2628129"/>
          </a:xfrm>
        </p:grpSpPr>
        <p:sp>
          <p:nvSpPr>
            <p:cNvPr id="67" name="Łącznik prosty 66"/>
            <p:cNvSpPr/>
            <p:nvPr/>
          </p:nvSpPr>
          <p:spPr>
            <a:xfrm>
              <a:off x="3505319" y="3848040"/>
              <a:ext cx="1752481" cy="17528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68" name="Dowolny kształt 67"/>
            <p:cNvSpPr/>
            <p:nvPr/>
          </p:nvSpPr>
          <p:spPr>
            <a:xfrm rot="10602000">
              <a:off x="4052495" y="3392511"/>
              <a:ext cx="1468440" cy="1406520"/>
            </a:xfrm>
            <a:custGeom>
              <a:avLst>
                <a:gd name="f0" fmla="val 21540000"/>
                <a:gd name="f1" fmla="val 58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601 f16 1"/>
                <a:gd name="f25" fmla="*/ 21599 f16 1"/>
                <a:gd name="f26" fmla="*/ 12168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69" name="Łącznik prosty 68"/>
            <p:cNvSpPr/>
            <p:nvPr/>
          </p:nvSpPr>
          <p:spPr>
            <a:xfrm>
              <a:off x="4257720" y="4629240"/>
              <a:ext cx="0" cy="9903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70" name="Dowolny kształt 69"/>
            <p:cNvSpPr/>
            <p:nvPr/>
          </p:nvSpPr>
          <p:spPr>
            <a:xfrm>
              <a:off x="4121279" y="4303800"/>
              <a:ext cx="882359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71" name="Dowolny kształt 70"/>
            <p:cNvSpPr/>
            <p:nvPr/>
          </p:nvSpPr>
          <p:spPr>
            <a:xfrm>
              <a:off x="4776120" y="4595760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72" name="Dowolny kształt 71"/>
            <p:cNvSpPr/>
            <p:nvPr/>
          </p:nvSpPr>
          <p:spPr>
            <a:xfrm>
              <a:off x="5143679" y="5315040"/>
              <a:ext cx="62532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73" name="Grupa 72"/>
            <p:cNvGrpSpPr/>
            <p:nvPr/>
          </p:nvGrpSpPr>
          <p:grpSpPr>
            <a:xfrm>
              <a:off x="4177800" y="5540400"/>
              <a:ext cx="870478" cy="480240"/>
              <a:chOff x="4177800" y="5540400"/>
              <a:chExt cx="870478" cy="480240"/>
            </a:xfrm>
          </p:grpSpPr>
          <p:sp>
            <p:nvSpPr>
              <p:cNvPr id="74" name="Dowolny kształt 73"/>
              <p:cNvSpPr/>
              <p:nvPr/>
            </p:nvSpPr>
            <p:spPr>
              <a:xfrm>
                <a:off x="4362479" y="5649840"/>
                <a:ext cx="685799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sp>
            <p:nvSpPr>
              <p:cNvPr id="75" name="Dowolny kształt 74"/>
              <p:cNvSpPr/>
              <p:nvPr/>
            </p:nvSpPr>
            <p:spPr>
              <a:xfrm>
                <a:off x="4177800" y="5540400"/>
                <a:ext cx="36072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</p:grpSp>
      <p:grpSp>
        <p:nvGrpSpPr>
          <p:cNvPr id="76" name="Grupa 75"/>
          <p:cNvGrpSpPr/>
          <p:nvPr/>
        </p:nvGrpSpPr>
        <p:grpSpPr>
          <a:xfrm>
            <a:off x="523799" y="3392511"/>
            <a:ext cx="2263681" cy="2628129"/>
            <a:chOff x="523799" y="3392511"/>
            <a:chExt cx="2263681" cy="2628129"/>
          </a:xfrm>
        </p:grpSpPr>
        <p:sp>
          <p:nvSpPr>
            <p:cNvPr id="77" name="Łącznik prosty 76"/>
            <p:cNvSpPr/>
            <p:nvPr/>
          </p:nvSpPr>
          <p:spPr>
            <a:xfrm>
              <a:off x="523799" y="3848040"/>
              <a:ext cx="1752840" cy="17528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78" name="Dowolny kształt 77"/>
            <p:cNvSpPr/>
            <p:nvPr/>
          </p:nvSpPr>
          <p:spPr>
            <a:xfrm rot="10602000">
              <a:off x="1070975" y="3392511"/>
              <a:ext cx="1468440" cy="1406520"/>
            </a:xfrm>
            <a:custGeom>
              <a:avLst>
                <a:gd name="f0" fmla="val 21540000"/>
                <a:gd name="f1" fmla="val 58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601 f16 1"/>
                <a:gd name="f25" fmla="*/ 21599 f16 1"/>
                <a:gd name="f26" fmla="*/ 12168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79" name="Łącznik prosty 78"/>
            <p:cNvSpPr/>
            <p:nvPr/>
          </p:nvSpPr>
          <p:spPr>
            <a:xfrm>
              <a:off x="1276200" y="4629240"/>
              <a:ext cx="0" cy="9903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80" name="Dowolny kształt 79"/>
            <p:cNvSpPr/>
            <p:nvPr/>
          </p:nvSpPr>
          <p:spPr>
            <a:xfrm>
              <a:off x="1139760" y="4303800"/>
              <a:ext cx="882719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81" name="Dowolny kształt 80"/>
            <p:cNvSpPr/>
            <p:nvPr/>
          </p:nvSpPr>
          <p:spPr>
            <a:xfrm>
              <a:off x="1794600" y="4595760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82" name="Dowolny kształt 81"/>
            <p:cNvSpPr/>
            <p:nvPr/>
          </p:nvSpPr>
          <p:spPr>
            <a:xfrm>
              <a:off x="2162160" y="5315040"/>
              <a:ext cx="62532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83" name="Grupa 82"/>
            <p:cNvGrpSpPr/>
            <p:nvPr/>
          </p:nvGrpSpPr>
          <p:grpSpPr>
            <a:xfrm>
              <a:off x="1196640" y="5540400"/>
              <a:ext cx="870118" cy="480240"/>
              <a:chOff x="1196640" y="5540400"/>
              <a:chExt cx="870118" cy="480240"/>
            </a:xfrm>
          </p:grpSpPr>
          <p:sp>
            <p:nvSpPr>
              <p:cNvPr id="84" name="Dowolny kształt 83"/>
              <p:cNvSpPr/>
              <p:nvPr/>
            </p:nvSpPr>
            <p:spPr>
              <a:xfrm>
                <a:off x="1380959" y="5649840"/>
                <a:ext cx="685799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sp>
            <p:nvSpPr>
              <p:cNvPr id="85" name="Dowolny kształt 84"/>
              <p:cNvSpPr/>
              <p:nvPr/>
            </p:nvSpPr>
            <p:spPr>
              <a:xfrm>
                <a:off x="1196640" y="5540400"/>
                <a:ext cx="36072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</p:grpSp>
      <p:sp>
        <p:nvSpPr>
          <p:cNvPr id="86" name="Dowolny kształt 85"/>
          <p:cNvSpPr/>
          <p:nvPr/>
        </p:nvSpPr>
        <p:spPr>
          <a:xfrm>
            <a:off x="1142640" y="5105520"/>
            <a:ext cx="22824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35" fill="none">
                <a:moveTo>
                  <a:pt x="635" y="0"/>
                </a:moveTo>
                <a:lnTo>
                  <a:pt x="0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87" name="Grupa 86"/>
          <p:cNvGrpSpPr/>
          <p:nvPr/>
        </p:nvGrpSpPr>
        <p:grpSpPr>
          <a:xfrm>
            <a:off x="533520" y="3898800"/>
            <a:ext cx="1152359" cy="1739880"/>
            <a:chOff x="533520" y="3898800"/>
            <a:chExt cx="1152359" cy="1739880"/>
          </a:xfrm>
        </p:grpSpPr>
        <p:sp>
          <p:nvSpPr>
            <p:cNvPr id="88" name="Łącznik prosty 87"/>
            <p:cNvSpPr/>
            <p:nvPr/>
          </p:nvSpPr>
          <p:spPr>
            <a:xfrm>
              <a:off x="533520" y="3898800"/>
              <a:ext cx="838079" cy="17398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89" name="Dowolny kształt 88"/>
            <p:cNvSpPr/>
            <p:nvPr/>
          </p:nvSpPr>
          <p:spPr>
            <a:xfrm>
              <a:off x="1250999" y="5303880"/>
              <a:ext cx="4348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3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90" name="Grupa 89"/>
          <p:cNvGrpSpPr/>
          <p:nvPr/>
        </p:nvGrpSpPr>
        <p:grpSpPr>
          <a:xfrm>
            <a:off x="7381800" y="4178160"/>
            <a:ext cx="1634786" cy="525401"/>
            <a:chOff x="7381800" y="4178160"/>
            <a:chExt cx="1634786" cy="525401"/>
          </a:xfrm>
        </p:grpSpPr>
        <p:sp>
          <p:nvSpPr>
            <p:cNvPr id="91" name="Łącznik prosty 90"/>
            <p:cNvSpPr/>
            <p:nvPr/>
          </p:nvSpPr>
          <p:spPr>
            <a:xfrm flipV="1">
              <a:off x="7381800" y="4400280"/>
              <a:ext cx="152279" cy="759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92" name="Dowolny kształt 91"/>
            <p:cNvSpPr/>
            <p:nvPr/>
          </p:nvSpPr>
          <p:spPr>
            <a:xfrm>
              <a:off x="7517160" y="4178160"/>
              <a:ext cx="1499426" cy="525401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 dirty="0" smtClean="0">
                  <a:ln>
                    <a:noFill/>
                  </a:ln>
                  <a:solidFill>
                    <a:srgbClr val="000000"/>
                  </a:solidFill>
                  <a:latin typeface="Impact" pitchFamily="34"/>
                  <a:ea typeface="Microsoft YaHei" pitchFamily="2"/>
                  <a:cs typeface="Arial" pitchFamily="2"/>
                </a:rPr>
                <a:t>Ścieżka ekspansji</a:t>
              </a:r>
              <a:endParaRPr lang="pl-PL" sz="1400" b="0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Impact" pitchFamily="34"/>
                <a:ea typeface="Microsoft YaHei" pitchFamily="2"/>
                <a:cs typeface="Arial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 dirty="0">
                  <a:ln>
                    <a:noFill/>
                  </a:ln>
                  <a:solidFill>
                    <a:srgbClr val="000000"/>
                  </a:solidFill>
                  <a:latin typeface="Impact" pitchFamily="34"/>
                  <a:ea typeface="Microsoft YaHei" pitchFamily="2"/>
                  <a:cs typeface="Arial" pitchFamily="2"/>
                </a:rPr>
                <a:t>ceny</a:t>
              </a:r>
            </a:p>
          </p:txBody>
        </p:sp>
      </p:grpSp>
      <p:sp>
        <p:nvSpPr>
          <p:cNvPr id="93" name="Dowolny kształt 92"/>
          <p:cNvSpPr/>
          <p:nvPr/>
        </p:nvSpPr>
        <p:spPr>
          <a:xfrm>
            <a:off x="4651200" y="2287439"/>
            <a:ext cx="7034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P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 rośnie</a:t>
            </a:r>
          </a:p>
        </p:txBody>
      </p:sp>
      <p:sp>
        <p:nvSpPr>
          <p:cNvPr id="94" name="Dowolny kształt 93"/>
          <p:cNvSpPr/>
          <p:nvPr/>
        </p:nvSpPr>
        <p:spPr>
          <a:xfrm>
            <a:off x="4495680" y="2438280"/>
            <a:ext cx="152280" cy="1522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424" h="424" fill="none">
                <a:moveTo>
                  <a:pt x="424" y="0"/>
                </a:moveTo>
                <a:lnTo>
                  <a:pt x="0" y="424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95" name="Grupa 94"/>
          <p:cNvGrpSpPr/>
          <p:nvPr/>
        </p:nvGrpSpPr>
        <p:grpSpPr>
          <a:xfrm>
            <a:off x="3492359" y="1305000"/>
            <a:ext cx="1791001" cy="1752480"/>
            <a:chOff x="3492359" y="1305000"/>
            <a:chExt cx="1791001" cy="1752480"/>
          </a:xfrm>
        </p:grpSpPr>
        <p:sp>
          <p:nvSpPr>
            <p:cNvPr id="96" name="Łącznik prosty 95"/>
            <p:cNvSpPr/>
            <p:nvPr/>
          </p:nvSpPr>
          <p:spPr>
            <a:xfrm>
              <a:off x="3492359" y="1305000"/>
              <a:ext cx="1295641" cy="17524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97" name="Dowolny kształt 96"/>
            <p:cNvSpPr/>
            <p:nvPr/>
          </p:nvSpPr>
          <p:spPr>
            <a:xfrm>
              <a:off x="4657680" y="2730600"/>
              <a:ext cx="6256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98" name="Grupa 97"/>
          <p:cNvGrpSpPr/>
          <p:nvPr/>
        </p:nvGrpSpPr>
        <p:grpSpPr>
          <a:xfrm>
            <a:off x="6665760" y="1935000"/>
            <a:ext cx="909719" cy="1530000"/>
            <a:chOff x="6665760" y="1935000"/>
            <a:chExt cx="909719" cy="1530000"/>
          </a:xfrm>
        </p:grpSpPr>
        <p:grpSp>
          <p:nvGrpSpPr>
            <p:cNvPr id="99" name="Grupa 98"/>
            <p:cNvGrpSpPr/>
            <p:nvPr/>
          </p:nvGrpSpPr>
          <p:grpSpPr>
            <a:xfrm>
              <a:off x="6714720" y="2971800"/>
              <a:ext cx="860759" cy="493200"/>
              <a:chOff x="6714720" y="2971800"/>
              <a:chExt cx="860759" cy="493200"/>
            </a:xfrm>
          </p:grpSpPr>
          <p:sp>
            <p:nvSpPr>
              <p:cNvPr id="100" name="Dowolny kształt 99"/>
              <p:cNvSpPr/>
              <p:nvPr/>
            </p:nvSpPr>
            <p:spPr>
              <a:xfrm>
                <a:off x="6889680" y="3094200"/>
                <a:ext cx="685799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sp>
            <p:nvSpPr>
              <p:cNvPr id="101" name="Dowolny kształt 100"/>
              <p:cNvSpPr/>
              <p:nvPr/>
            </p:nvSpPr>
            <p:spPr>
              <a:xfrm>
                <a:off x="6714720" y="2971800"/>
                <a:ext cx="39276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  <p:sp>
          <p:nvSpPr>
            <p:cNvPr id="102" name="Łącznik prosty 101"/>
            <p:cNvSpPr/>
            <p:nvPr/>
          </p:nvSpPr>
          <p:spPr>
            <a:xfrm>
              <a:off x="6962760" y="2133720"/>
              <a:ext cx="0" cy="9144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03" name="Dowolny kształt 102"/>
            <p:cNvSpPr/>
            <p:nvPr/>
          </p:nvSpPr>
          <p:spPr>
            <a:xfrm>
              <a:off x="6665760" y="193500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</p:grpSp>
      <p:grpSp>
        <p:nvGrpSpPr>
          <p:cNvPr id="104" name="Grupa 103"/>
          <p:cNvGrpSpPr/>
          <p:nvPr/>
        </p:nvGrpSpPr>
        <p:grpSpPr>
          <a:xfrm>
            <a:off x="6397560" y="1305000"/>
            <a:ext cx="1790640" cy="1752480"/>
            <a:chOff x="6397560" y="1305000"/>
            <a:chExt cx="1790640" cy="1752480"/>
          </a:xfrm>
        </p:grpSpPr>
        <p:sp>
          <p:nvSpPr>
            <p:cNvPr id="105" name="Łącznik prosty 104"/>
            <p:cNvSpPr/>
            <p:nvPr/>
          </p:nvSpPr>
          <p:spPr>
            <a:xfrm>
              <a:off x="6397560" y="1305000"/>
              <a:ext cx="1295640" cy="17524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06" name="Dowolny kształt 105"/>
            <p:cNvSpPr/>
            <p:nvPr/>
          </p:nvSpPr>
          <p:spPr>
            <a:xfrm>
              <a:off x="7562880" y="2730600"/>
              <a:ext cx="62532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07" name="Grupa 106"/>
          <p:cNvGrpSpPr/>
          <p:nvPr/>
        </p:nvGrpSpPr>
        <p:grpSpPr>
          <a:xfrm>
            <a:off x="6852575" y="1001751"/>
            <a:ext cx="1468440" cy="1591689"/>
            <a:chOff x="6852575" y="1001751"/>
            <a:chExt cx="1468440" cy="1591689"/>
          </a:xfrm>
        </p:grpSpPr>
        <p:sp>
          <p:nvSpPr>
            <p:cNvPr id="108" name="Dowolny kształt 107"/>
            <p:cNvSpPr/>
            <p:nvPr/>
          </p:nvSpPr>
          <p:spPr>
            <a:xfrm rot="10602000">
              <a:off x="6852575" y="1001751"/>
              <a:ext cx="1468440" cy="1406520"/>
            </a:xfrm>
            <a:custGeom>
              <a:avLst>
                <a:gd name="f0" fmla="val 21540000"/>
                <a:gd name="f1" fmla="val 58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601 f16 1"/>
                <a:gd name="f25" fmla="*/ 21599 f16 1"/>
                <a:gd name="f26" fmla="*/ 12168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09" name="Dowolny kształt 108"/>
            <p:cNvSpPr/>
            <p:nvPr/>
          </p:nvSpPr>
          <p:spPr>
            <a:xfrm>
              <a:off x="7566120" y="2257200"/>
              <a:ext cx="51120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873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</p:grpSp>
      <p:grpSp>
        <p:nvGrpSpPr>
          <p:cNvPr id="110" name="Grupa 109"/>
          <p:cNvGrpSpPr/>
          <p:nvPr/>
        </p:nvGrpSpPr>
        <p:grpSpPr>
          <a:xfrm>
            <a:off x="520560" y="3564590"/>
            <a:ext cx="1923476" cy="2462530"/>
            <a:chOff x="520560" y="3564590"/>
            <a:chExt cx="1923476" cy="2462530"/>
          </a:xfrm>
        </p:grpSpPr>
        <p:grpSp>
          <p:nvGrpSpPr>
            <p:cNvPr id="111" name="Grupa 110"/>
            <p:cNvGrpSpPr/>
            <p:nvPr/>
          </p:nvGrpSpPr>
          <p:grpSpPr>
            <a:xfrm>
              <a:off x="520560" y="3867119"/>
              <a:ext cx="1790640" cy="1752481"/>
              <a:chOff x="520560" y="3867119"/>
              <a:chExt cx="1790640" cy="1752481"/>
            </a:xfrm>
          </p:grpSpPr>
          <p:sp>
            <p:nvSpPr>
              <p:cNvPr id="112" name="Łącznik prosty 111"/>
              <p:cNvSpPr/>
              <p:nvPr/>
            </p:nvSpPr>
            <p:spPr>
              <a:xfrm>
                <a:off x="520560" y="3867119"/>
                <a:ext cx="1295640" cy="175248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13" name="Dowolny kształt 112"/>
              <p:cNvSpPr/>
              <p:nvPr/>
            </p:nvSpPr>
            <p:spPr>
              <a:xfrm>
                <a:off x="1685880" y="5292720"/>
                <a:ext cx="62532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14" name="Grupa 113"/>
            <p:cNvGrpSpPr/>
            <p:nvPr/>
          </p:nvGrpSpPr>
          <p:grpSpPr>
            <a:xfrm>
              <a:off x="975596" y="3564590"/>
              <a:ext cx="1468440" cy="1591330"/>
              <a:chOff x="975596" y="3564590"/>
              <a:chExt cx="1468440" cy="1591330"/>
            </a:xfrm>
          </p:grpSpPr>
          <p:sp>
            <p:nvSpPr>
              <p:cNvPr id="115" name="Dowolny kształt 114"/>
              <p:cNvSpPr/>
              <p:nvPr/>
            </p:nvSpPr>
            <p:spPr>
              <a:xfrm rot="10602000">
                <a:off x="975596" y="3564590"/>
                <a:ext cx="1468440" cy="1405800"/>
              </a:xfrm>
              <a:custGeom>
                <a:avLst>
                  <a:gd name="f0" fmla="val 21540000"/>
                  <a:gd name="f1" fmla="val 582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10601 f16 1"/>
                  <a:gd name="f25" fmla="*/ 21599 f16 1"/>
                  <a:gd name="f26" fmla="*/ 12168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16" name="Dowolny kształt 115"/>
              <p:cNvSpPr/>
              <p:nvPr/>
            </p:nvSpPr>
            <p:spPr>
              <a:xfrm>
                <a:off x="1689119" y="4819680"/>
                <a:ext cx="5112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873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  <p:grpSp>
          <p:nvGrpSpPr>
            <p:cNvPr id="117" name="Grupa 116"/>
            <p:cNvGrpSpPr/>
            <p:nvPr/>
          </p:nvGrpSpPr>
          <p:grpSpPr>
            <a:xfrm>
              <a:off x="836280" y="4497480"/>
              <a:ext cx="862198" cy="1529640"/>
              <a:chOff x="836280" y="4497480"/>
              <a:chExt cx="862198" cy="1529640"/>
            </a:xfrm>
          </p:grpSpPr>
          <p:grpSp>
            <p:nvGrpSpPr>
              <p:cNvPr id="118" name="Grupa 117"/>
              <p:cNvGrpSpPr/>
              <p:nvPr/>
            </p:nvGrpSpPr>
            <p:grpSpPr>
              <a:xfrm>
                <a:off x="837720" y="5533920"/>
                <a:ext cx="860758" cy="493200"/>
                <a:chOff x="837720" y="5533920"/>
                <a:chExt cx="860758" cy="493200"/>
              </a:xfrm>
            </p:grpSpPr>
            <p:sp>
              <p:nvSpPr>
                <p:cNvPr id="119" name="Dowolny kształt 118"/>
                <p:cNvSpPr/>
                <p:nvPr/>
              </p:nvSpPr>
              <p:spPr>
                <a:xfrm>
                  <a:off x="1012679" y="5656320"/>
                  <a:ext cx="685799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  <p:sp>
              <p:nvSpPr>
                <p:cNvPr id="120" name="Dowolny kształt 119"/>
                <p:cNvSpPr/>
                <p:nvPr/>
              </p:nvSpPr>
              <p:spPr>
                <a:xfrm>
                  <a:off x="837720" y="5533920"/>
                  <a:ext cx="392760" cy="37080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6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6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</p:grpSp>
          <p:sp>
            <p:nvSpPr>
              <p:cNvPr id="121" name="Łącznik prosty 120"/>
              <p:cNvSpPr/>
              <p:nvPr/>
            </p:nvSpPr>
            <p:spPr>
              <a:xfrm>
                <a:off x="1085759" y="4695840"/>
                <a:ext cx="0" cy="91440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22" name="Dowolny kształt 121"/>
              <p:cNvSpPr/>
              <p:nvPr/>
            </p:nvSpPr>
            <p:spPr>
              <a:xfrm>
                <a:off x="836280" y="449748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</p:grpSp>
      <p:grpSp>
        <p:nvGrpSpPr>
          <p:cNvPr id="123" name="Grupa 122"/>
          <p:cNvGrpSpPr/>
          <p:nvPr/>
        </p:nvGrpSpPr>
        <p:grpSpPr>
          <a:xfrm>
            <a:off x="3502079" y="3554511"/>
            <a:ext cx="1929935" cy="2481968"/>
            <a:chOff x="3502079" y="3554511"/>
            <a:chExt cx="1929935" cy="2481968"/>
          </a:xfrm>
        </p:grpSpPr>
        <p:grpSp>
          <p:nvGrpSpPr>
            <p:cNvPr id="124" name="Grupa 123"/>
            <p:cNvGrpSpPr/>
            <p:nvPr/>
          </p:nvGrpSpPr>
          <p:grpSpPr>
            <a:xfrm>
              <a:off x="3502079" y="3554511"/>
              <a:ext cx="1929935" cy="2481968"/>
              <a:chOff x="3502079" y="3554511"/>
              <a:chExt cx="1929935" cy="2481968"/>
            </a:xfrm>
          </p:grpSpPr>
          <p:grpSp>
            <p:nvGrpSpPr>
              <p:cNvPr id="125" name="Grupa 124"/>
              <p:cNvGrpSpPr/>
              <p:nvPr/>
            </p:nvGrpSpPr>
            <p:grpSpPr>
              <a:xfrm>
                <a:off x="3502079" y="3857759"/>
                <a:ext cx="1790641" cy="1752481"/>
                <a:chOff x="3502079" y="3857759"/>
                <a:chExt cx="1790641" cy="1752481"/>
              </a:xfrm>
            </p:grpSpPr>
            <p:sp>
              <p:nvSpPr>
                <p:cNvPr id="126" name="Łącznik prosty 125"/>
                <p:cNvSpPr/>
                <p:nvPr/>
              </p:nvSpPr>
              <p:spPr>
                <a:xfrm>
                  <a:off x="3502079" y="3857759"/>
                  <a:ext cx="1295281" cy="1752481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27" name="Dowolny kształt 126"/>
                <p:cNvSpPr/>
                <p:nvPr/>
              </p:nvSpPr>
              <p:spPr>
                <a:xfrm>
                  <a:off x="4667400" y="5283360"/>
                  <a:ext cx="625320" cy="309958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dirty="0"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I</a:t>
                  </a:r>
                  <a:r>
                    <a:rPr lang="pl-PL" sz="1400" b="0" i="0" u="none" strike="noStrike" cap="none" baseline="-2500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  <a:endParaRPr lang="pl-PL" sz="1400" b="0" i="0" u="none" strike="noStrike" cap="none" baseline="-25000" dirty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128" name="Grupa 127"/>
              <p:cNvGrpSpPr/>
              <p:nvPr/>
            </p:nvGrpSpPr>
            <p:grpSpPr>
              <a:xfrm>
                <a:off x="3963574" y="3554511"/>
                <a:ext cx="1468440" cy="1591689"/>
                <a:chOff x="3963574" y="3554511"/>
                <a:chExt cx="1468440" cy="1591689"/>
              </a:xfrm>
            </p:grpSpPr>
            <p:sp>
              <p:nvSpPr>
                <p:cNvPr id="129" name="Dowolny kształt 128"/>
                <p:cNvSpPr/>
                <p:nvPr/>
              </p:nvSpPr>
              <p:spPr>
                <a:xfrm rot="10602000">
                  <a:off x="3963574" y="3554511"/>
                  <a:ext cx="1468440" cy="1406520"/>
                </a:xfrm>
                <a:custGeom>
                  <a:avLst>
                    <a:gd name="f0" fmla="val 21540000"/>
                    <a:gd name="f1" fmla="val 582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10601 f16 1"/>
                    <a:gd name="f25" fmla="*/ 21599 f16 1"/>
                    <a:gd name="f26" fmla="*/ 12168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30" name="Dowolny kształt 129"/>
                <p:cNvSpPr/>
                <p:nvPr/>
              </p:nvSpPr>
              <p:spPr>
                <a:xfrm>
                  <a:off x="4676760" y="4809960"/>
                  <a:ext cx="5112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873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u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  <p:grpSp>
            <p:nvGrpSpPr>
              <p:cNvPr id="131" name="Grupa 130"/>
              <p:cNvGrpSpPr/>
              <p:nvPr/>
            </p:nvGrpSpPr>
            <p:grpSpPr>
              <a:xfrm>
                <a:off x="3952440" y="4405319"/>
                <a:ext cx="860759" cy="1631160"/>
                <a:chOff x="3952440" y="4405319"/>
                <a:chExt cx="860759" cy="1631160"/>
              </a:xfrm>
            </p:grpSpPr>
            <p:grpSp>
              <p:nvGrpSpPr>
                <p:cNvPr id="132" name="Grupa 131"/>
                <p:cNvGrpSpPr/>
                <p:nvPr/>
              </p:nvGrpSpPr>
              <p:grpSpPr>
                <a:xfrm>
                  <a:off x="3952440" y="5543640"/>
                  <a:ext cx="860759" cy="492839"/>
                  <a:chOff x="3952440" y="5543640"/>
                  <a:chExt cx="860759" cy="492839"/>
                </a:xfrm>
              </p:grpSpPr>
              <p:sp>
                <p:nvSpPr>
                  <p:cNvPr id="133" name="Dowolny kształt 132"/>
                  <p:cNvSpPr/>
                  <p:nvPr/>
                </p:nvSpPr>
                <p:spPr>
                  <a:xfrm>
                    <a:off x="4127400" y="5665679"/>
                    <a:ext cx="685799" cy="37080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6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  <p:sp>
                <p:nvSpPr>
                  <p:cNvPr id="134" name="Dowolny kształt 133"/>
                  <p:cNvSpPr/>
                  <p:nvPr/>
                </p:nvSpPr>
                <p:spPr>
                  <a:xfrm>
                    <a:off x="3952440" y="5543640"/>
                    <a:ext cx="392760" cy="37080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6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6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</p:grpSp>
            <p:sp>
              <p:nvSpPr>
                <p:cNvPr id="135" name="Łącznik prosty 134"/>
                <p:cNvSpPr/>
                <p:nvPr/>
              </p:nvSpPr>
              <p:spPr>
                <a:xfrm>
                  <a:off x="4098960" y="4686480"/>
                  <a:ext cx="0" cy="91440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36" name="Dowolny kształt 135"/>
                <p:cNvSpPr/>
                <p:nvPr/>
              </p:nvSpPr>
              <p:spPr>
                <a:xfrm>
                  <a:off x="3970079" y="4405319"/>
                  <a:ext cx="357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</p:grpSp>
        <p:grpSp>
          <p:nvGrpSpPr>
            <p:cNvPr id="137" name="Grupa 136"/>
            <p:cNvGrpSpPr/>
            <p:nvPr/>
          </p:nvGrpSpPr>
          <p:grpSpPr>
            <a:xfrm>
              <a:off x="3514680" y="3889440"/>
              <a:ext cx="1152719" cy="1739879"/>
              <a:chOff x="3514680" y="3889440"/>
              <a:chExt cx="1152719" cy="1739879"/>
            </a:xfrm>
          </p:grpSpPr>
          <p:sp>
            <p:nvSpPr>
              <p:cNvPr id="138" name="Łącznik prosty 137"/>
              <p:cNvSpPr/>
              <p:nvPr/>
            </p:nvSpPr>
            <p:spPr>
              <a:xfrm>
                <a:off x="3514680" y="3889440"/>
                <a:ext cx="838080" cy="1739879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39" name="Dowolny kształt 138"/>
              <p:cNvSpPr/>
              <p:nvPr/>
            </p:nvSpPr>
            <p:spPr>
              <a:xfrm>
                <a:off x="4232160" y="5294160"/>
                <a:ext cx="435239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</p:grpSp>
      <p:grpSp>
        <p:nvGrpSpPr>
          <p:cNvPr id="140" name="Grupa 139"/>
          <p:cNvGrpSpPr/>
          <p:nvPr/>
        </p:nvGrpSpPr>
        <p:grpSpPr>
          <a:xfrm>
            <a:off x="3605039" y="4592520"/>
            <a:ext cx="1295641" cy="1392120"/>
            <a:chOff x="3605039" y="4592520"/>
            <a:chExt cx="1295641" cy="1392120"/>
          </a:xfrm>
        </p:grpSpPr>
        <p:sp>
          <p:nvSpPr>
            <p:cNvPr id="141" name="Łącznik prosty 140"/>
            <p:cNvSpPr/>
            <p:nvPr/>
          </p:nvSpPr>
          <p:spPr>
            <a:xfrm>
              <a:off x="3914640" y="4781520"/>
              <a:ext cx="0" cy="8380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42" name="Dowolny kształt 141"/>
            <p:cNvSpPr/>
            <p:nvPr/>
          </p:nvSpPr>
          <p:spPr>
            <a:xfrm>
              <a:off x="3605039" y="4592520"/>
              <a:ext cx="56700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3</a:t>
              </a:r>
            </a:p>
          </p:txBody>
        </p:sp>
        <p:grpSp>
          <p:nvGrpSpPr>
            <p:cNvPr id="143" name="Grupa 142"/>
            <p:cNvGrpSpPr/>
            <p:nvPr/>
          </p:nvGrpSpPr>
          <p:grpSpPr>
            <a:xfrm>
              <a:off x="3647879" y="5537160"/>
              <a:ext cx="1252801" cy="447480"/>
              <a:chOff x="3647879" y="5537160"/>
              <a:chExt cx="1252801" cy="447480"/>
            </a:xfrm>
          </p:grpSpPr>
          <p:sp>
            <p:nvSpPr>
              <p:cNvPr id="144" name="Dowolny kształt 143"/>
              <p:cNvSpPr/>
              <p:nvPr/>
            </p:nvSpPr>
            <p:spPr>
              <a:xfrm>
                <a:off x="3647879" y="5537160"/>
                <a:ext cx="360720" cy="37080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6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6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45" name="Dowolny kształt 144"/>
              <p:cNvSpPr/>
              <p:nvPr/>
            </p:nvSpPr>
            <p:spPr>
              <a:xfrm>
                <a:off x="3837240" y="5648400"/>
                <a:ext cx="106344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</a:p>
            </p:txBody>
          </p:sp>
        </p:grpSp>
      </p:grpSp>
      <p:grpSp>
        <p:nvGrpSpPr>
          <p:cNvPr id="146" name="Grupa 145"/>
          <p:cNvGrpSpPr/>
          <p:nvPr/>
        </p:nvGrpSpPr>
        <p:grpSpPr>
          <a:xfrm>
            <a:off x="6400799" y="3402590"/>
            <a:ext cx="2005917" cy="2236090"/>
            <a:chOff x="6400799" y="3402590"/>
            <a:chExt cx="2005917" cy="2236090"/>
          </a:xfrm>
        </p:grpSpPr>
        <p:sp>
          <p:nvSpPr>
            <p:cNvPr id="147" name="Dowolny kształt 146"/>
            <p:cNvSpPr/>
            <p:nvPr/>
          </p:nvSpPr>
          <p:spPr>
            <a:xfrm>
              <a:off x="6966000" y="4265640"/>
              <a:ext cx="882719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148" name="Dowolny kształt 147"/>
            <p:cNvSpPr/>
            <p:nvPr/>
          </p:nvSpPr>
          <p:spPr>
            <a:xfrm>
              <a:off x="7697160" y="4621320"/>
              <a:ext cx="3376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149" name="Łącznik prosty 148"/>
            <p:cNvSpPr/>
            <p:nvPr/>
          </p:nvSpPr>
          <p:spPr>
            <a:xfrm>
              <a:off x="6400799" y="3860639"/>
              <a:ext cx="1752481" cy="175284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50" name="Dowolny kształt 149"/>
            <p:cNvSpPr/>
            <p:nvPr/>
          </p:nvSpPr>
          <p:spPr>
            <a:xfrm rot="10602000">
              <a:off x="6938276" y="3402590"/>
              <a:ext cx="1468440" cy="1405800"/>
            </a:xfrm>
            <a:custGeom>
              <a:avLst>
                <a:gd name="f0" fmla="val 21540000"/>
                <a:gd name="f1" fmla="val 58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601 f16 1"/>
                <a:gd name="f25" fmla="*/ 21599 f16 1"/>
                <a:gd name="f26" fmla="*/ 12168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51" name="Łącznik prosty 150"/>
            <p:cNvSpPr/>
            <p:nvPr/>
          </p:nvSpPr>
          <p:spPr>
            <a:xfrm>
              <a:off x="7162920" y="4648320"/>
              <a:ext cx="0" cy="9903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52" name="Grupa 151"/>
          <p:cNvGrpSpPr/>
          <p:nvPr/>
        </p:nvGrpSpPr>
        <p:grpSpPr>
          <a:xfrm>
            <a:off x="6388199" y="3545510"/>
            <a:ext cx="1929597" cy="2507170"/>
            <a:chOff x="6388199" y="3545510"/>
            <a:chExt cx="1929597" cy="2507170"/>
          </a:xfrm>
        </p:grpSpPr>
        <p:grpSp>
          <p:nvGrpSpPr>
            <p:cNvPr id="153" name="Grupa 152"/>
            <p:cNvGrpSpPr/>
            <p:nvPr/>
          </p:nvGrpSpPr>
          <p:grpSpPr>
            <a:xfrm>
              <a:off x="6400799" y="3879719"/>
              <a:ext cx="1152361" cy="1739881"/>
              <a:chOff x="6400799" y="3879719"/>
              <a:chExt cx="1152361" cy="1739881"/>
            </a:xfrm>
          </p:grpSpPr>
          <p:sp>
            <p:nvSpPr>
              <p:cNvPr id="154" name="Łącznik prosty 153"/>
              <p:cNvSpPr/>
              <p:nvPr/>
            </p:nvSpPr>
            <p:spPr>
              <a:xfrm>
                <a:off x="6400799" y="3879719"/>
                <a:ext cx="838081" cy="173988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55" name="Dowolny kształt 154"/>
              <p:cNvSpPr/>
              <p:nvPr/>
            </p:nvSpPr>
            <p:spPr>
              <a:xfrm>
                <a:off x="7118280" y="5284800"/>
                <a:ext cx="43488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56" name="Grupa 155"/>
            <p:cNvGrpSpPr/>
            <p:nvPr/>
          </p:nvGrpSpPr>
          <p:grpSpPr>
            <a:xfrm>
              <a:off x="6388199" y="3545510"/>
              <a:ext cx="1929597" cy="2507170"/>
              <a:chOff x="6388199" y="3545510"/>
              <a:chExt cx="1929597" cy="2507170"/>
            </a:xfrm>
          </p:grpSpPr>
          <p:grpSp>
            <p:nvGrpSpPr>
              <p:cNvPr id="157" name="Grupa 156"/>
              <p:cNvGrpSpPr/>
              <p:nvPr/>
            </p:nvGrpSpPr>
            <p:grpSpPr>
              <a:xfrm>
                <a:off x="6388199" y="3545510"/>
                <a:ext cx="1929597" cy="2507170"/>
                <a:chOff x="6388199" y="3545510"/>
                <a:chExt cx="1929597" cy="2507170"/>
              </a:xfrm>
            </p:grpSpPr>
            <p:grpSp>
              <p:nvGrpSpPr>
                <p:cNvPr id="158" name="Grupa 157"/>
                <p:cNvGrpSpPr/>
                <p:nvPr/>
              </p:nvGrpSpPr>
              <p:grpSpPr>
                <a:xfrm>
                  <a:off x="6388199" y="3848040"/>
                  <a:ext cx="1790640" cy="1752840"/>
                  <a:chOff x="6388199" y="3848040"/>
                  <a:chExt cx="1790640" cy="1752840"/>
                </a:xfrm>
              </p:grpSpPr>
              <p:sp>
                <p:nvSpPr>
                  <p:cNvPr id="159" name="Łącznik prosty 158"/>
                  <p:cNvSpPr/>
                  <p:nvPr/>
                </p:nvSpPr>
                <p:spPr>
                  <a:xfrm>
                    <a:off x="6388199" y="3848040"/>
                    <a:ext cx="1295281" cy="1752840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prstDash val="solid"/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160" name="Dowolny kształt 159"/>
                  <p:cNvSpPr/>
                  <p:nvPr/>
                </p:nvSpPr>
                <p:spPr>
                  <a:xfrm>
                    <a:off x="7553159" y="5273640"/>
                    <a:ext cx="625680" cy="309958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dirty="0"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I</a:t>
                    </a:r>
                    <a:r>
                      <a:rPr lang="pl-PL" sz="1400" b="0" i="0" u="none" strike="noStrike" cap="none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  <a:endParaRPr lang="pl-PL" sz="1400" b="0" i="0" u="none" strike="noStrike" cap="none" baseline="-25000" dirty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endParaRPr>
                  </a:p>
                </p:txBody>
              </p:sp>
            </p:grpSp>
            <p:grpSp>
              <p:nvGrpSpPr>
                <p:cNvPr id="161" name="Grupa 160"/>
                <p:cNvGrpSpPr/>
                <p:nvPr/>
              </p:nvGrpSpPr>
              <p:grpSpPr>
                <a:xfrm>
                  <a:off x="6849356" y="3545510"/>
                  <a:ext cx="1468440" cy="1591330"/>
                  <a:chOff x="6849356" y="3545510"/>
                  <a:chExt cx="1468440" cy="1591330"/>
                </a:xfrm>
              </p:grpSpPr>
              <p:sp>
                <p:nvSpPr>
                  <p:cNvPr id="162" name="Dowolny kształt 161"/>
                  <p:cNvSpPr/>
                  <p:nvPr/>
                </p:nvSpPr>
                <p:spPr>
                  <a:xfrm rot="10602000">
                    <a:off x="6849356" y="3545510"/>
                    <a:ext cx="1468440" cy="1405800"/>
                  </a:xfrm>
                  <a:custGeom>
                    <a:avLst>
                      <a:gd name="f0" fmla="val 21540000"/>
                      <a:gd name="f1" fmla="val 5820000"/>
                    </a:avLst>
                    <a:gdLst>
                      <a:gd name="f2" fmla="val 21600000"/>
                      <a:gd name="f3" fmla="val 10800000"/>
                      <a:gd name="f4" fmla="val 5400000"/>
                      <a:gd name="f5" fmla="val 180"/>
                      <a:gd name="f6" fmla="val w"/>
                      <a:gd name="f7" fmla="val h"/>
                      <a:gd name="f8" fmla="val 0"/>
                      <a:gd name="f9" fmla="*/ 5419351 1 1725033"/>
                      <a:gd name="f10" fmla="*/ 10800 10800 1"/>
                      <a:gd name="f11" fmla="val 10800"/>
                      <a:gd name="f12" fmla="val 21599999"/>
                      <a:gd name="f13" fmla="min 0 21600"/>
                      <a:gd name="f14" fmla="max 0 21600"/>
                      <a:gd name="f15" fmla="*/ f9 1 2"/>
                      <a:gd name="f16" fmla="*/ f6 1 21600"/>
                      <a:gd name="f17" fmla="*/ f7 1 21600"/>
                      <a:gd name="f18" fmla="*/ f9 1 180"/>
                      <a:gd name="f19" fmla="pin 0 f0 21599999"/>
                      <a:gd name="f20" fmla="pin 0 f1 21599999"/>
                      <a:gd name="f21" fmla="+- f14 0 f13"/>
                      <a:gd name="f22" fmla="+- 0 0 f19"/>
                      <a:gd name="f23" fmla="+- 0 0 f20"/>
                      <a:gd name="f24" fmla="*/ 10601 f16 1"/>
                      <a:gd name="f25" fmla="*/ 21599 f16 1"/>
                      <a:gd name="f26" fmla="*/ 12168 f17 1"/>
                      <a:gd name="f27" fmla="*/ 0 f17 1"/>
                      <a:gd name="f28" fmla="*/ f21 1 2"/>
                      <a:gd name="f29" fmla="+- f22 f4 0"/>
                      <a:gd name="f30" fmla="+- f23 f4 0"/>
                      <a:gd name="f31" fmla="+- f13 f28 0"/>
                      <a:gd name="f32" fmla="*/ f28 f28 1"/>
                      <a:gd name="f33" fmla="*/ f29 f5 1"/>
                      <a:gd name="f34" fmla="*/ f30 f5 1"/>
                      <a:gd name="f35" fmla="*/ f33 1 f3"/>
                      <a:gd name="f36" fmla="*/ f34 1 f3"/>
                      <a:gd name="f37" fmla="+- 0 0 f35"/>
                      <a:gd name="f38" fmla="+- 0 0 f36"/>
                      <a:gd name="f39" fmla="val f37"/>
                      <a:gd name="f40" fmla="val f38"/>
                      <a:gd name="f41" fmla="*/ f39 f18 1"/>
                      <a:gd name="f42" fmla="*/ f40 f18 1"/>
                      <a:gd name="f43" fmla="*/ f39 f9 1"/>
                      <a:gd name="f44" fmla="*/ f40 f9 1"/>
                      <a:gd name="f45" fmla="+- 0 0 f41"/>
                      <a:gd name="f46" fmla="+- 0 0 f42"/>
                      <a:gd name="f47" fmla="*/ f43 1 f5"/>
                      <a:gd name="f48" fmla="*/ f44 1 f5"/>
                      <a:gd name="f49" fmla="*/ f45 f3 1"/>
                      <a:gd name="f50" fmla="*/ f46 f3 1"/>
                      <a:gd name="f51" fmla="+- 0 0 f47"/>
                      <a:gd name="f52" fmla="+- 0 0 f48"/>
                      <a:gd name="f53" fmla="*/ f49 1 f9"/>
                      <a:gd name="f54" fmla="*/ f50 1 f9"/>
                      <a:gd name="f55" fmla="+- f51 f9 0"/>
                      <a:gd name="f56" fmla="+- f52 f9 0"/>
                      <a:gd name="f57" fmla="+- f53 0 f4"/>
                      <a:gd name="f58" fmla="+- f54 0 f4"/>
                      <a:gd name="f59" fmla="+- f55 f15 0"/>
                      <a:gd name="f60" fmla="+- f56 f15 0"/>
                      <a:gd name="f61" fmla="cos 1 f57"/>
                      <a:gd name="f62" fmla="sin 1 f57"/>
                      <a:gd name="f63" fmla="cos 1 f58"/>
                      <a:gd name="f64" fmla="sin 1 f58"/>
                      <a:gd name="f65" fmla="+- 0 0 f59"/>
                      <a:gd name="f66" fmla="+- 0 0 f60"/>
                      <a:gd name="f67" fmla="+- 0 0 f61"/>
                      <a:gd name="f68" fmla="+- 0 0 f62"/>
                      <a:gd name="f69" fmla="+- 0 0 f63"/>
                      <a:gd name="f70" fmla="+- 0 0 f64"/>
                      <a:gd name="f71" fmla="*/ f65 f3 1"/>
                      <a:gd name="f72" fmla="*/ f66 f3 1"/>
                      <a:gd name="f73" fmla="*/ 10800 f67 1"/>
                      <a:gd name="f74" fmla="*/ 10800 f68 1"/>
                      <a:gd name="f75" fmla="*/ 10800 f69 1"/>
                      <a:gd name="f76" fmla="*/ 10800 f70 1"/>
                      <a:gd name="f77" fmla="*/ f71 1 f9"/>
                      <a:gd name="f78" fmla="*/ f72 1 f9"/>
                      <a:gd name="f79" fmla="+- f73 10800 0"/>
                      <a:gd name="f80" fmla="+- f74 10800 0"/>
                      <a:gd name="f81" fmla="+- f75 10800 0"/>
                      <a:gd name="f82" fmla="+- f76 10800 0"/>
                      <a:gd name="f83" fmla="+- f77 0 f4"/>
                      <a:gd name="f84" fmla="+- f78 0 f4"/>
                      <a:gd name="f85" fmla="cos 1 f83"/>
                      <a:gd name="f86" fmla="sin 1 f83"/>
                      <a:gd name="f87" fmla="cos 1 f84"/>
                      <a:gd name="f88" fmla="sin 1 f84"/>
                      <a:gd name="f89" fmla="+- f80 0 f31"/>
                      <a:gd name="f90" fmla="+- f79 0 f31"/>
                      <a:gd name="f91" fmla="+- f82 0 f31"/>
                      <a:gd name="f92" fmla="+- f81 0 f31"/>
                      <a:gd name="f93" fmla="+- 0 0 f85"/>
                      <a:gd name="f94" fmla="+- 0 0 f86"/>
                      <a:gd name="f95" fmla="+- 0 0 f87"/>
                      <a:gd name="f96" fmla="+- 0 0 f88"/>
                      <a:gd name="f97" fmla="at2 f89 f90"/>
                      <a:gd name="f98" fmla="at2 f91 f92"/>
                      <a:gd name="f99" fmla="*/ 10800 f93 1"/>
                      <a:gd name="f100" fmla="*/ 10800 f94 1"/>
                      <a:gd name="f101" fmla="*/ 10800 f95 1"/>
                      <a:gd name="f102" fmla="*/ 10800 f96 1"/>
                      <a:gd name="f103" fmla="+- f97 f4 0"/>
                      <a:gd name="f104" fmla="+- f98 f4 0"/>
                      <a:gd name="f105" fmla="*/ f99 f99 1"/>
                      <a:gd name="f106" fmla="*/ f100 f100 1"/>
                      <a:gd name="f107" fmla="*/ f101 f101 1"/>
                      <a:gd name="f108" fmla="*/ f102 f102 1"/>
                      <a:gd name="f109" fmla="*/ f103 f9 1"/>
                      <a:gd name="f110" fmla="*/ f104 f9 1"/>
                      <a:gd name="f111" fmla="+- f105 f106 0"/>
                      <a:gd name="f112" fmla="+- f107 f108 0"/>
                      <a:gd name="f113" fmla="*/ f109 1 f3"/>
                      <a:gd name="f114" fmla="*/ f110 1 f3"/>
                      <a:gd name="f115" fmla="sqrt f111"/>
                      <a:gd name="f116" fmla="sqrt f112"/>
                      <a:gd name="f117" fmla="+- 0 0 f113"/>
                      <a:gd name="f118" fmla="+- 0 0 f114"/>
                      <a:gd name="f119" fmla="*/ f10 1 f115"/>
                      <a:gd name="f120" fmla="*/ f10 1 f116"/>
                      <a:gd name="f121" fmla="+- 0 0 f117"/>
                      <a:gd name="f122" fmla="+- 0 0 f118"/>
                      <a:gd name="f123" fmla="*/ f93 f119 1"/>
                      <a:gd name="f124" fmla="*/ f94 f119 1"/>
                      <a:gd name="f125" fmla="*/ f95 f120 1"/>
                      <a:gd name="f126" fmla="*/ f96 f120 1"/>
                      <a:gd name="f127" fmla="*/ f121 f3 1"/>
                      <a:gd name="f128" fmla="*/ f122 f3 1"/>
                      <a:gd name="f129" fmla="+- 10800 0 f123"/>
                      <a:gd name="f130" fmla="+- 10800 0 f124"/>
                      <a:gd name="f131" fmla="+- 10800 0 f125"/>
                      <a:gd name="f132" fmla="+- 10800 0 f126"/>
                      <a:gd name="f133" fmla="*/ f127 1 f9"/>
                      <a:gd name="f134" fmla="*/ f128 1 f9"/>
                      <a:gd name="f135" fmla="*/ f129 f16 1"/>
                      <a:gd name="f136" fmla="*/ f130 f17 1"/>
                      <a:gd name="f137" fmla="*/ f131 f16 1"/>
                      <a:gd name="f138" fmla="*/ f132 f17 1"/>
                      <a:gd name="f139" fmla="+- f133 0 f4"/>
                      <a:gd name="f140" fmla="+- f134 0 f4"/>
                      <a:gd name="f141" fmla="cos 1 f139"/>
                      <a:gd name="f142" fmla="sin 1 f139"/>
                      <a:gd name="f143" fmla="+- f140 0 f139"/>
                      <a:gd name="f144" fmla="+- 0 0 f141"/>
                      <a:gd name="f145" fmla="+- 0 0 f142"/>
                      <a:gd name="f146" fmla="+- f143 f2 0"/>
                      <a:gd name="f147" fmla="*/ f28 f144 1"/>
                      <a:gd name="f148" fmla="*/ f28 f145 1"/>
                      <a:gd name="f149" fmla="?: f143 f143 f146"/>
                      <a:gd name="f150" fmla="*/ f147 f147 1"/>
                      <a:gd name="f151" fmla="*/ f148 f148 1"/>
                      <a:gd name="f152" fmla="+- f150 f151 0"/>
                      <a:gd name="f153" fmla="sqrt f152"/>
                      <a:gd name="f154" fmla="*/ f32 1 f153"/>
                      <a:gd name="f155" fmla="*/ f144 f154 1"/>
                      <a:gd name="f156" fmla="*/ f145 f154 1"/>
                      <a:gd name="f157" fmla="+- f31 0 f155"/>
                      <a:gd name="f158" fmla="+- f31 0 f156"/>
                    </a:gdLst>
                    <a:ahLst>
                      <a:ahPolar gdRefR="" minR="0" maxR="0" gdRefAng="f0" minAng="f8" maxAng="f12">
                        <a:pos x="f135" y="f136"/>
                      </a:ahPolar>
                      <a:ahPolar gdRefR="" minR="0" maxR="0" gdRefAng="f1" minAng="f8" maxAng="f12">
                        <a:pos x="f137" y="f138"/>
                      </a:ahPolar>
                    </a:ahLst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f24" t="f27" r="f25" b="f26"/>
                    <a:pathLst>
                      <a:path w="21600" h="21600" stroke="0">
                        <a:moveTo>
                          <a:pt x="f157" y="f158"/>
                        </a:moveTo>
                        <a:arcTo wR="f28" hR="f28" stAng="f139" swAng="f149"/>
                        <a:lnTo>
                          <a:pt x="f11" y="f11"/>
                        </a:lnTo>
                        <a:close/>
                      </a:path>
                      <a:path w="21600" h="21600" fill="none">
                        <a:moveTo>
                          <a:pt x="f157" y="f158"/>
                        </a:moveTo>
                        <a:arcTo wR="f28" hR="f28" stAng="f139" swAng="f149"/>
                      </a:path>
                    </a:pathLst>
                  </a:custGeom>
                  <a:noFill/>
                  <a:ln w="28440">
                    <a:solidFill>
                      <a:srgbClr val="FF0000"/>
                    </a:solidFill>
                    <a:prstDash val="solid"/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163" name="Dowolny kształt 162"/>
                  <p:cNvSpPr/>
                  <p:nvPr/>
                </p:nvSpPr>
                <p:spPr>
                  <a:xfrm>
                    <a:off x="7562520" y="4800600"/>
                    <a:ext cx="5112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873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u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</p:grpSp>
            <p:grpSp>
              <p:nvGrpSpPr>
                <p:cNvPr id="164" name="Grupa 163"/>
                <p:cNvGrpSpPr/>
                <p:nvPr/>
              </p:nvGrpSpPr>
              <p:grpSpPr>
                <a:xfrm>
                  <a:off x="6732360" y="4402079"/>
                  <a:ext cx="941399" cy="1650601"/>
                  <a:chOff x="6732360" y="4402079"/>
                  <a:chExt cx="941399" cy="1650601"/>
                </a:xfrm>
              </p:grpSpPr>
              <p:grpSp>
                <p:nvGrpSpPr>
                  <p:cNvPr id="165" name="Grupa 164"/>
                  <p:cNvGrpSpPr/>
                  <p:nvPr/>
                </p:nvGrpSpPr>
                <p:grpSpPr>
                  <a:xfrm>
                    <a:off x="6812999" y="5559480"/>
                    <a:ext cx="860760" cy="493200"/>
                    <a:chOff x="6812999" y="5559480"/>
                    <a:chExt cx="860760" cy="493200"/>
                  </a:xfrm>
                </p:grpSpPr>
                <p:sp>
                  <p:nvSpPr>
                    <p:cNvPr id="166" name="Dowolny kształt 165"/>
                    <p:cNvSpPr/>
                    <p:nvPr/>
                  </p:nvSpPr>
                  <p:spPr>
                    <a:xfrm>
                      <a:off x="6987960" y="5681880"/>
                      <a:ext cx="685799" cy="37080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6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2</a:t>
                      </a:r>
                    </a:p>
                  </p:txBody>
                </p:sp>
                <p:sp>
                  <p:nvSpPr>
                    <p:cNvPr id="167" name="Dowolny kształt 166"/>
                    <p:cNvSpPr/>
                    <p:nvPr/>
                  </p:nvSpPr>
                  <p:spPr>
                    <a:xfrm>
                      <a:off x="6812999" y="5559480"/>
                      <a:ext cx="392760" cy="37080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non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x</a:t>
                      </a:r>
                      <a:r>
                        <a:rPr lang="pl-PL" sz="16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E</a:t>
                      </a:r>
                    </a:p>
                  </p:txBody>
                </p:sp>
              </p:grpSp>
              <p:sp>
                <p:nvSpPr>
                  <p:cNvPr id="168" name="Łącznik prosty 167"/>
                  <p:cNvSpPr/>
                  <p:nvPr/>
                </p:nvSpPr>
                <p:spPr>
                  <a:xfrm>
                    <a:off x="6991199" y="4695840"/>
                    <a:ext cx="0" cy="91440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custDash>
                      <a:ds d="100000" sp="100000"/>
                    </a:custDash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169" name="Dowolny kształt 168"/>
                  <p:cNvSpPr/>
                  <p:nvPr/>
                </p:nvSpPr>
                <p:spPr>
                  <a:xfrm>
                    <a:off x="6732360" y="4402079"/>
                    <a:ext cx="3574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</p:grpSp>
          </p:grpSp>
          <p:grpSp>
            <p:nvGrpSpPr>
              <p:cNvPr id="170" name="Grupa 169"/>
              <p:cNvGrpSpPr/>
              <p:nvPr/>
            </p:nvGrpSpPr>
            <p:grpSpPr>
              <a:xfrm>
                <a:off x="6462719" y="3726590"/>
                <a:ext cx="1753556" cy="2248330"/>
                <a:chOff x="6462719" y="3726590"/>
                <a:chExt cx="1753556" cy="2248330"/>
              </a:xfrm>
            </p:grpSpPr>
            <p:grpSp>
              <p:nvGrpSpPr>
                <p:cNvPr id="171" name="Grupa 170"/>
                <p:cNvGrpSpPr/>
                <p:nvPr/>
              </p:nvGrpSpPr>
              <p:grpSpPr>
                <a:xfrm>
                  <a:off x="6747835" y="3726590"/>
                  <a:ext cx="1468440" cy="1610410"/>
                  <a:chOff x="6747835" y="3726590"/>
                  <a:chExt cx="1468440" cy="1610410"/>
                </a:xfrm>
              </p:grpSpPr>
              <p:sp>
                <p:nvSpPr>
                  <p:cNvPr id="172" name="Dowolny kształt 171"/>
                  <p:cNvSpPr/>
                  <p:nvPr/>
                </p:nvSpPr>
                <p:spPr>
                  <a:xfrm rot="10602000">
                    <a:off x="6747835" y="3726590"/>
                    <a:ext cx="1468440" cy="1405800"/>
                  </a:xfrm>
                  <a:custGeom>
                    <a:avLst>
                      <a:gd name="f0" fmla="val 21540000"/>
                      <a:gd name="f1" fmla="val 5820000"/>
                    </a:avLst>
                    <a:gdLst>
                      <a:gd name="f2" fmla="val 21600000"/>
                      <a:gd name="f3" fmla="val 10800000"/>
                      <a:gd name="f4" fmla="val 5400000"/>
                      <a:gd name="f5" fmla="val 180"/>
                      <a:gd name="f6" fmla="val w"/>
                      <a:gd name="f7" fmla="val h"/>
                      <a:gd name="f8" fmla="val 0"/>
                      <a:gd name="f9" fmla="*/ 5419351 1 1725033"/>
                      <a:gd name="f10" fmla="*/ 10800 10800 1"/>
                      <a:gd name="f11" fmla="val 10800"/>
                      <a:gd name="f12" fmla="val 21599999"/>
                      <a:gd name="f13" fmla="min 0 21600"/>
                      <a:gd name="f14" fmla="max 0 21600"/>
                      <a:gd name="f15" fmla="*/ f9 1 2"/>
                      <a:gd name="f16" fmla="*/ f6 1 21600"/>
                      <a:gd name="f17" fmla="*/ f7 1 21600"/>
                      <a:gd name="f18" fmla="*/ f9 1 180"/>
                      <a:gd name="f19" fmla="pin 0 f0 21599999"/>
                      <a:gd name="f20" fmla="pin 0 f1 21599999"/>
                      <a:gd name="f21" fmla="+- f14 0 f13"/>
                      <a:gd name="f22" fmla="+- 0 0 f19"/>
                      <a:gd name="f23" fmla="+- 0 0 f20"/>
                      <a:gd name="f24" fmla="*/ 10601 f16 1"/>
                      <a:gd name="f25" fmla="*/ 21599 f16 1"/>
                      <a:gd name="f26" fmla="*/ 12168 f17 1"/>
                      <a:gd name="f27" fmla="*/ 0 f17 1"/>
                      <a:gd name="f28" fmla="*/ f21 1 2"/>
                      <a:gd name="f29" fmla="+- f22 f4 0"/>
                      <a:gd name="f30" fmla="+- f23 f4 0"/>
                      <a:gd name="f31" fmla="+- f13 f28 0"/>
                      <a:gd name="f32" fmla="*/ f28 f28 1"/>
                      <a:gd name="f33" fmla="*/ f29 f5 1"/>
                      <a:gd name="f34" fmla="*/ f30 f5 1"/>
                      <a:gd name="f35" fmla="*/ f33 1 f3"/>
                      <a:gd name="f36" fmla="*/ f34 1 f3"/>
                      <a:gd name="f37" fmla="+- 0 0 f35"/>
                      <a:gd name="f38" fmla="+- 0 0 f36"/>
                      <a:gd name="f39" fmla="val f37"/>
                      <a:gd name="f40" fmla="val f38"/>
                      <a:gd name="f41" fmla="*/ f39 f18 1"/>
                      <a:gd name="f42" fmla="*/ f40 f18 1"/>
                      <a:gd name="f43" fmla="*/ f39 f9 1"/>
                      <a:gd name="f44" fmla="*/ f40 f9 1"/>
                      <a:gd name="f45" fmla="+- 0 0 f41"/>
                      <a:gd name="f46" fmla="+- 0 0 f42"/>
                      <a:gd name="f47" fmla="*/ f43 1 f5"/>
                      <a:gd name="f48" fmla="*/ f44 1 f5"/>
                      <a:gd name="f49" fmla="*/ f45 f3 1"/>
                      <a:gd name="f50" fmla="*/ f46 f3 1"/>
                      <a:gd name="f51" fmla="+- 0 0 f47"/>
                      <a:gd name="f52" fmla="+- 0 0 f48"/>
                      <a:gd name="f53" fmla="*/ f49 1 f9"/>
                      <a:gd name="f54" fmla="*/ f50 1 f9"/>
                      <a:gd name="f55" fmla="+- f51 f9 0"/>
                      <a:gd name="f56" fmla="+- f52 f9 0"/>
                      <a:gd name="f57" fmla="+- f53 0 f4"/>
                      <a:gd name="f58" fmla="+- f54 0 f4"/>
                      <a:gd name="f59" fmla="+- f55 f15 0"/>
                      <a:gd name="f60" fmla="+- f56 f15 0"/>
                      <a:gd name="f61" fmla="cos 1 f57"/>
                      <a:gd name="f62" fmla="sin 1 f57"/>
                      <a:gd name="f63" fmla="cos 1 f58"/>
                      <a:gd name="f64" fmla="sin 1 f58"/>
                      <a:gd name="f65" fmla="+- 0 0 f59"/>
                      <a:gd name="f66" fmla="+- 0 0 f60"/>
                      <a:gd name="f67" fmla="+- 0 0 f61"/>
                      <a:gd name="f68" fmla="+- 0 0 f62"/>
                      <a:gd name="f69" fmla="+- 0 0 f63"/>
                      <a:gd name="f70" fmla="+- 0 0 f64"/>
                      <a:gd name="f71" fmla="*/ f65 f3 1"/>
                      <a:gd name="f72" fmla="*/ f66 f3 1"/>
                      <a:gd name="f73" fmla="*/ 10800 f67 1"/>
                      <a:gd name="f74" fmla="*/ 10800 f68 1"/>
                      <a:gd name="f75" fmla="*/ 10800 f69 1"/>
                      <a:gd name="f76" fmla="*/ 10800 f70 1"/>
                      <a:gd name="f77" fmla="*/ f71 1 f9"/>
                      <a:gd name="f78" fmla="*/ f72 1 f9"/>
                      <a:gd name="f79" fmla="+- f73 10800 0"/>
                      <a:gd name="f80" fmla="+- f74 10800 0"/>
                      <a:gd name="f81" fmla="+- f75 10800 0"/>
                      <a:gd name="f82" fmla="+- f76 10800 0"/>
                      <a:gd name="f83" fmla="+- f77 0 f4"/>
                      <a:gd name="f84" fmla="+- f78 0 f4"/>
                      <a:gd name="f85" fmla="cos 1 f83"/>
                      <a:gd name="f86" fmla="sin 1 f83"/>
                      <a:gd name="f87" fmla="cos 1 f84"/>
                      <a:gd name="f88" fmla="sin 1 f84"/>
                      <a:gd name="f89" fmla="+- f80 0 f31"/>
                      <a:gd name="f90" fmla="+- f79 0 f31"/>
                      <a:gd name="f91" fmla="+- f82 0 f31"/>
                      <a:gd name="f92" fmla="+- f81 0 f31"/>
                      <a:gd name="f93" fmla="+- 0 0 f85"/>
                      <a:gd name="f94" fmla="+- 0 0 f86"/>
                      <a:gd name="f95" fmla="+- 0 0 f87"/>
                      <a:gd name="f96" fmla="+- 0 0 f88"/>
                      <a:gd name="f97" fmla="at2 f89 f90"/>
                      <a:gd name="f98" fmla="at2 f91 f92"/>
                      <a:gd name="f99" fmla="*/ 10800 f93 1"/>
                      <a:gd name="f100" fmla="*/ 10800 f94 1"/>
                      <a:gd name="f101" fmla="*/ 10800 f95 1"/>
                      <a:gd name="f102" fmla="*/ 10800 f96 1"/>
                      <a:gd name="f103" fmla="+- f97 f4 0"/>
                      <a:gd name="f104" fmla="+- f98 f4 0"/>
                      <a:gd name="f105" fmla="*/ f99 f99 1"/>
                      <a:gd name="f106" fmla="*/ f100 f100 1"/>
                      <a:gd name="f107" fmla="*/ f101 f101 1"/>
                      <a:gd name="f108" fmla="*/ f102 f102 1"/>
                      <a:gd name="f109" fmla="*/ f103 f9 1"/>
                      <a:gd name="f110" fmla="*/ f104 f9 1"/>
                      <a:gd name="f111" fmla="+- f105 f106 0"/>
                      <a:gd name="f112" fmla="+- f107 f108 0"/>
                      <a:gd name="f113" fmla="*/ f109 1 f3"/>
                      <a:gd name="f114" fmla="*/ f110 1 f3"/>
                      <a:gd name="f115" fmla="sqrt f111"/>
                      <a:gd name="f116" fmla="sqrt f112"/>
                      <a:gd name="f117" fmla="+- 0 0 f113"/>
                      <a:gd name="f118" fmla="+- 0 0 f114"/>
                      <a:gd name="f119" fmla="*/ f10 1 f115"/>
                      <a:gd name="f120" fmla="*/ f10 1 f116"/>
                      <a:gd name="f121" fmla="+- 0 0 f117"/>
                      <a:gd name="f122" fmla="+- 0 0 f118"/>
                      <a:gd name="f123" fmla="*/ f93 f119 1"/>
                      <a:gd name="f124" fmla="*/ f94 f119 1"/>
                      <a:gd name="f125" fmla="*/ f95 f120 1"/>
                      <a:gd name="f126" fmla="*/ f96 f120 1"/>
                      <a:gd name="f127" fmla="*/ f121 f3 1"/>
                      <a:gd name="f128" fmla="*/ f122 f3 1"/>
                      <a:gd name="f129" fmla="+- 10800 0 f123"/>
                      <a:gd name="f130" fmla="+- 10800 0 f124"/>
                      <a:gd name="f131" fmla="+- 10800 0 f125"/>
                      <a:gd name="f132" fmla="+- 10800 0 f126"/>
                      <a:gd name="f133" fmla="*/ f127 1 f9"/>
                      <a:gd name="f134" fmla="*/ f128 1 f9"/>
                      <a:gd name="f135" fmla="*/ f129 f16 1"/>
                      <a:gd name="f136" fmla="*/ f130 f17 1"/>
                      <a:gd name="f137" fmla="*/ f131 f16 1"/>
                      <a:gd name="f138" fmla="*/ f132 f17 1"/>
                      <a:gd name="f139" fmla="+- f133 0 f4"/>
                      <a:gd name="f140" fmla="+- f134 0 f4"/>
                      <a:gd name="f141" fmla="cos 1 f139"/>
                      <a:gd name="f142" fmla="sin 1 f139"/>
                      <a:gd name="f143" fmla="+- f140 0 f139"/>
                      <a:gd name="f144" fmla="+- 0 0 f141"/>
                      <a:gd name="f145" fmla="+- 0 0 f142"/>
                      <a:gd name="f146" fmla="+- f143 f2 0"/>
                      <a:gd name="f147" fmla="*/ f28 f144 1"/>
                      <a:gd name="f148" fmla="*/ f28 f145 1"/>
                      <a:gd name="f149" fmla="?: f143 f143 f146"/>
                      <a:gd name="f150" fmla="*/ f147 f147 1"/>
                      <a:gd name="f151" fmla="*/ f148 f148 1"/>
                      <a:gd name="f152" fmla="+- f150 f151 0"/>
                      <a:gd name="f153" fmla="sqrt f152"/>
                      <a:gd name="f154" fmla="*/ f32 1 f153"/>
                      <a:gd name="f155" fmla="*/ f144 f154 1"/>
                      <a:gd name="f156" fmla="*/ f145 f154 1"/>
                      <a:gd name="f157" fmla="+- f31 0 f155"/>
                      <a:gd name="f158" fmla="+- f31 0 f156"/>
                    </a:gdLst>
                    <a:ahLst>
                      <a:ahPolar gdRefR="" minR="0" maxR="0" gdRefAng="f0" minAng="f8" maxAng="f12">
                        <a:pos x="f135" y="f136"/>
                      </a:ahPolar>
                      <a:ahPolar gdRefR="" minR="0" maxR="0" gdRefAng="f1" minAng="f8" maxAng="f12">
                        <a:pos x="f137" y="f138"/>
                      </a:ahPolar>
                    </a:ahLst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f24" t="f27" r="f25" b="f26"/>
                    <a:pathLst>
                      <a:path w="21600" h="21600" stroke="0">
                        <a:moveTo>
                          <a:pt x="f157" y="f158"/>
                        </a:moveTo>
                        <a:arcTo wR="f28" hR="f28" stAng="f139" swAng="f149"/>
                        <a:lnTo>
                          <a:pt x="f11" y="f11"/>
                        </a:lnTo>
                        <a:close/>
                      </a:path>
                      <a:path w="21600" h="21600" fill="none">
                        <a:moveTo>
                          <a:pt x="f157" y="f158"/>
                        </a:moveTo>
                        <a:arcTo wR="f28" hR="f28" stAng="f139" swAng="f149"/>
                      </a:path>
                    </a:pathLst>
                  </a:custGeom>
                  <a:noFill/>
                  <a:ln w="28440">
                    <a:solidFill>
                      <a:srgbClr val="FF0000"/>
                    </a:solidFill>
                    <a:prstDash val="solid"/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173" name="Dowolny kształt 172"/>
                  <p:cNvSpPr/>
                  <p:nvPr/>
                </p:nvSpPr>
                <p:spPr>
                  <a:xfrm>
                    <a:off x="7451640" y="5000760"/>
                    <a:ext cx="47304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u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3</a:t>
                    </a:r>
                  </a:p>
                </p:txBody>
              </p:sp>
            </p:grpSp>
            <p:grpSp>
              <p:nvGrpSpPr>
                <p:cNvPr id="174" name="Grupa 173"/>
                <p:cNvGrpSpPr/>
                <p:nvPr/>
              </p:nvGrpSpPr>
              <p:grpSpPr>
                <a:xfrm>
                  <a:off x="6462719" y="4506840"/>
                  <a:ext cx="1324081" cy="1468080"/>
                  <a:chOff x="6462719" y="4506840"/>
                  <a:chExt cx="1324081" cy="1468080"/>
                </a:xfrm>
              </p:grpSpPr>
              <p:sp>
                <p:nvSpPr>
                  <p:cNvPr id="175" name="Łącznik prosty 174"/>
                  <p:cNvSpPr/>
                  <p:nvPr/>
                </p:nvSpPr>
                <p:spPr>
                  <a:xfrm>
                    <a:off x="6800760" y="4772160"/>
                    <a:ext cx="0" cy="83808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custDash>
                      <a:ds d="100000" sp="100000"/>
                    </a:custDash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176" name="Dowolny kształt 175"/>
                  <p:cNvSpPr/>
                  <p:nvPr/>
                </p:nvSpPr>
                <p:spPr>
                  <a:xfrm>
                    <a:off x="6462719" y="4506840"/>
                    <a:ext cx="56664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3</a:t>
                    </a:r>
                  </a:p>
                </p:txBody>
              </p:sp>
              <p:grpSp>
                <p:nvGrpSpPr>
                  <p:cNvPr id="177" name="Grupa 176"/>
                  <p:cNvGrpSpPr/>
                  <p:nvPr/>
                </p:nvGrpSpPr>
                <p:grpSpPr>
                  <a:xfrm>
                    <a:off x="6534000" y="5527800"/>
                    <a:ext cx="1252800" cy="447120"/>
                    <a:chOff x="6534000" y="5527800"/>
                    <a:chExt cx="1252800" cy="447120"/>
                  </a:xfrm>
                </p:grpSpPr>
                <p:sp>
                  <p:nvSpPr>
                    <p:cNvPr id="178" name="Dowolny kształt 177"/>
                    <p:cNvSpPr/>
                    <p:nvPr/>
                  </p:nvSpPr>
                  <p:spPr>
                    <a:xfrm>
                      <a:off x="6534000" y="5527800"/>
                      <a:ext cx="360720" cy="37080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non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6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x</a:t>
                      </a:r>
                      <a:r>
                        <a:rPr lang="pl-PL" sz="16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E</a:t>
                      </a:r>
                    </a:p>
                  </p:txBody>
                </p:sp>
                <p:sp>
                  <p:nvSpPr>
                    <p:cNvPr id="179" name="Dowolny kształt 178"/>
                    <p:cNvSpPr/>
                    <p:nvPr/>
                  </p:nvSpPr>
                  <p:spPr>
                    <a:xfrm>
                      <a:off x="6723360" y="5638680"/>
                      <a:ext cx="106344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3</a:t>
                      </a:r>
                    </a:p>
                  </p:txBody>
                </p:sp>
              </p:grpSp>
            </p:grpSp>
          </p:grpSp>
        </p:grpSp>
      </p:grpSp>
      <p:sp>
        <p:nvSpPr>
          <p:cNvPr id="180" name="Dowolny kształt 179"/>
          <p:cNvSpPr/>
          <p:nvPr/>
        </p:nvSpPr>
        <p:spPr>
          <a:xfrm>
            <a:off x="6581519" y="4524480"/>
            <a:ext cx="780480" cy="3520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169" h="979" fill="none">
                <a:moveTo>
                  <a:pt x="2169" y="0"/>
                </a:moveTo>
                <a:lnTo>
                  <a:pt x="0" y="979"/>
                </a:lnTo>
              </a:path>
            </a:pathLst>
          </a:custGeom>
          <a:noFill/>
          <a:ln w="2844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81" name="Grupa 180"/>
          <p:cNvGrpSpPr/>
          <p:nvPr/>
        </p:nvGrpSpPr>
        <p:grpSpPr>
          <a:xfrm>
            <a:off x="3855575" y="3735591"/>
            <a:ext cx="1468440" cy="1610769"/>
            <a:chOff x="3855575" y="3735591"/>
            <a:chExt cx="1468440" cy="1610769"/>
          </a:xfrm>
        </p:grpSpPr>
        <p:sp>
          <p:nvSpPr>
            <p:cNvPr id="182" name="Dowolny kształt 181"/>
            <p:cNvSpPr/>
            <p:nvPr/>
          </p:nvSpPr>
          <p:spPr>
            <a:xfrm rot="10602000">
              <a:off x="3855575" y="3735591"/>
              <a:ext cx="1468440" cy="1406520"/>
            </a:xfrm>
            <a:custGeom>
              <a:avLst>
                <a:gd name="f0" fmla="val 21540000"/>
                <a:gd name="f1" fmla="val 582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10601 f16 1"/>
                <a:gd name="f25" fmla="*/ 21599 f16 1"/>
                <a:gd name="f26" fmla="*/ 12168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83" name="Dowolny kształt 182"/>
            <p:cNvSpPr/>
            <p:nvPr/>
          </p:nvSpPr>
          <p:spPr>
            <a:xfrm>
              <a:off x="4559400" y="5010120"/>
              <a:ext cx="47304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3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olny kształt 1"/>
          <p:cNvSpPr/>
          <p:nvPr/>
        </p:nvSpPr>
        <p:spPr>
          <a:xfrm rot="10662000">
            <a:off x="6823652" y="3101264"/>
            <a:ext cx="898199" cy="2286000"/>
          </a:xfrm>
          <a:custGeom>
            <a:avLst>
              <a:gd name="f0" fmla="val 21540000"/>
              <a:gd name="f1" fmla="val 540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079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3816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" name="Dowolny kształt 2"/>
          <p:cNvSpPr/>
          <p:nvPr/>
        </p:nvSpPr>
        <p:spPr>
          <a:xfrm>
            <a:off x="6241320" y="5581800"/>
            <a:ext cx="24318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x</a:t>
            </a:r>
          </a:p>
        </p:txBody>
      </p:sp>
      <p:sp>
        <p:nvSpPr>
          <p:cNvPr id="4" name="Dowolny kształt 3"/>
          <p:cNvSpPr/>
          <p:nvPr/>
        </p:nvSpPr>
        <p:spPr>
          <a:xfrm>
            <a:off x="359640" y="5591160"/>
            <a:ext cx="24318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 x</a:t>
            </a:r>
          </a:p>
        </p:txBody>
      </p:sp>
      <p:sp>
        <p:nvSpPr>
          <p:cNvPr id="8" name="Łącznik prosty 7"/>
          <p:cNvSpPr/>
          <p:nvPr/>
        </p:nvSpPr>
        <p:spPr>
          <a:xfrm>
            <a:off x="533520" y="1028879"/>
            <a:ext cx="0" cy="201924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9" name="Dowolny kształt 8"/>
          <p:cNvSpPr/>
          <p:nvPr/>
        </p:nvSpPr>
        <p:spPr>
          <a:xfrm>
            <a:off x="364679" y="316080"/>
            <a:ext cx="130248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</a:t>
            </a:r>
          </a:p>
        </p:txBody>
      </p:sp>
      <p:sp>
        <p:nvSpPr>
          <p:cNvPr id="10" name="Dowolny kształt 9"/>
          <p:cNvSpPr/>
          <p:nvPr/>
        </p:nvSpPr>
        <p:spPr>
          <a:xfrm>
            <a:off x="365040" y="361799"/>
            <a:ext cx="8383424" cy="37151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Wyznaczenie  krzywej  indywidualnego  popytu  konsumenta  na  dobro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endParaRPr lang="pl-PL" sz="1800" b="1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>
            <a:off x="514439" y="3048120"/>
            <a:ext cx="213336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6400799" y="1028879"/>
            <a:ext cx="0" cy="201924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3505319" y="1022400"/>
            <a:ext cx="0" cy="20192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>
            <a:off x="533520" y="3619440"/>
            <a:ext cx="0" cy="20192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Łącznik prosty 14"/>
          <p:cNvSpPr/>
          <p:nvPr/>
        </p:nvSpPr>
        <p:spPr>
          <a:xfrm>
            <a:off x="6400799" y="3619440"/>
            <a:ext cx="0" cy="20192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6" name="Łącznik prosty 15"/>
          <p:cNvSpPr/>
          <p:nvPr/>
        </p:nvSpPr>
        <p:spPr>
          <a:xfrm>
            <a:off x="3505319" y="3619440"/>
            <a:ext cx="0" cy="201924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7" name="Łącznik prosty 16"/>
          <p:cNvSpPr/>
          <p:nvPr/>
        </p:nvSpPr>
        <p:spPr>
          <a:xfrm>
            <a:off x="3486239" y="3048120"/>
            <a:ext cx="213336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8" name="Łącznik prosty 17"/>
          <p:cNvSpPr/>
          <p:nvPr/>
        </p:nvSpPr>
        <p:spPr>
          <a:xfrm>
            <a:off x="6400799" y="3048120"/>
            <a:ext cx="21337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9" name="Łącznik prosty 18"/>
          <p:cNvSpPr/>
          <p:nvPr/>
        </p:nvSpPr>
        <p:spPr>
          <a:xfrm>
            <a:off x="533520" y="5619600"/>
            <a:ext cx="213336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0" name="Łącznik prosty 19"/>
          <p:cNvSpPr/>
          <p:nvPr/>
        </p:nvSpPr>
        <p:spPr>
          <a:xfrm>
            <a:off x="3486239" y="5619600"/>
            <a:ext cx="213336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1" name="Łącznik prosty 20"/>
          <p:cNvSpPr/>
          <p:nvPr/>
        </p:nvSpPr>
        <p:spPr>
          <a:xfrm>
            <a:off x="6400799" y="5619600"/>
            <a:ext cx="21337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2" name="Łącznik prosty 21"/>
          <p:cNvSpPr/>
          <p:nvPr/>
        </p:nvSpPr>
        <p:spPr>
          <a:xfrm>
            <a:off x="533520" y="1295280"/>
            <a:ext cx="1752480" cy="17528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3" name="Łącznik prosty 22"/>
          <p:cNvSpPr/>
          <p:nvPr/>
        </p:nvSpPr>
        <p:spPr>
          <a:xfrm>
            <a:off x="3505319" y="1295280"/>
            <a:ext cx="1752481" cy="17528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4" name="Łącznik prosty 23"/>
          <p:cNvSpPr/>
          <p:nvPr/>
        </p:nvSpPr>
        <p:spPr>
          <a:xfrm>
            <a:off x="6381720" y="1276200"/>
            <a:ext cx="1752480" cy="17528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5" name="Łącznik prosty 24"/>
          <p:cNvSpPr/>
          <p:nvPr/>
        </p:nvSpPr>
        <p:spPr>
          <a:xfrm>
            <a:off x="6388199" y="1295280"/>
            <a:ext cx="1295281" cy="17528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6" name="Dowolny kształt 25"/>
          <p:cNvSpPr/>
          <p:nvPr/>
        </p:nvSpPr>
        <p:spPr>
          <a:xfrm rot="10602000">
            <a:off x="994655" y="1001751"/>
            <a:ext cx="1468440" cy="140652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7" name="Dowolny kształt 26"/>
          <p:cNvSpPr/>
          <p:nvPr/>
        </p:nvSpPr>
        <p:spPr>
          <a:xfrm rot="10602000">
            <a:off x="6763655" y="1174911"/>
            <a:ext cx="1468440" cy="140652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8" name="Dowolny kształt 27"/>
          <p:cNvSpPr/>
          <p:nvPr/>
        </p:nvSpPr>
        <p:spPr>
          <a:xfrm rot="10602000">
            <a:off x="3861695" y="1163751"/>
            <a:ext cx="1468440" cy="140652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9" name="Dowolny kształt 28"/>
          <p:cNvSpPr/>
          <p:nvPr/>
        </p:nvSpPr>
        <p:spPr>
          <a:xfrm rot="10602000">
            <a:off x="1061636" y="821390"/>
            <a:ext cx="1468440" cy="140580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0" name="Łącznik prosty 29"/>
          <p:cNvSpPr/>
          <p:nvPr/>
        </p:nvSpPr>
        <p:spPr>
          <a:xfrm>
            <a:off x="3492359" y="1305000"/>
            <a:ext cx="1295641" cy="175248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1" name="Dowolny kształt 30"/>
          <p:cNvSpPr/>
          <p:nvPr/>
        </p:nvSpPr>
        <p:spPr>
          <a:xfrm rot="10602000">
            <a:off x="4033436" y="821390"/>
            <a:ext cx="1468440" cy="140580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2" name="Dowolny kształt 31"/>
          <p:cNvSpPr/>
          <p:nvPr/>
        </p:nvSpPr>
        <p:spPr>
          <a:xfrm rot="10602000">
            <a:off x="6928916" y="821390"/>
            <a:ext cx="1468440" cy="140580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3" name="Dowolny kształt 32"/>
          <p:cNvSpPr/>
          <p:nvPr/>
        </p:nvSpPr>
        <p:spPr>
          <a:xfrm rot="10602000">
            <a:off x="6852596" y="992750"/>
            <a:ext cx="1468440" cy="140580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4" name="Dowolny kształt 33"/>
          <p:cNvSpPr/>
          <p:nvPr/>
        </p:nvSpPr>
        <p:spPr>
          <a:xfrm>
            <a:off x="290160" y="822240"/>
            <a:ext cx="28296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5" name="Dowolny kształt 34"/>
          <p:cNvSpPr/>
          <p:nvPr/>
        </p:nvSpPr>
        <p:spPr>
          <a:xfrm>
            <a:off x="365040" y="3029040"/>
            <a:ext cx="25304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     x</a:t>
            </a:r>
          </a:p>
        </p:txBody>
      </p:sp>
      <p:sp>
        <p:nvSpPr>
          <p:cNvPr id="36" name="Dowolny kształt 35"/>
          <p:cNvSpPr/>
          <p:nvPr/>
        </p:nvSpPr>
        <p:spPr>
          <a:xfrm>
            <a:off x="1162080" y="1752479"/>
            <a:ext cx="3808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37" name="Dowolny kształt 36"/>
          <p:cNvSpPr/>
          <p:nvPr/>
        </p:nvSpPr>
        <p:spPr>
          <a:xfrm>
            <a:off x="1816920" y="2068560"/>
            <a:ext cx="33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38" name="Dowolny kształt 37"/>
          <p:cNvSpPr/>
          <p:nvPr/>
        </p:nvSpPr>
        <p:spPr>
          <a:xfrm>
            <a:off x="7566120" y="2228760"/>
            <a:ext cx="511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87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39" name="Dowolny kształt 38"/>
          <p:cNvSpPr/>
          <p:nvPr/>
        </p:nvSpPr>
        <p:spPr>
          <a:xfrm>
            <a:off x="1252439" y="2738519"/>
            <a:ext cx="17528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M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M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M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40" name="Dowolny kształt 39"/>
          <p:cNvSpPr/>
          <p:nvPr/>
        </p:nvSpPr>
        <p:spPr>
          <a:xfrm>
            <a:off x="228600" y="3467159"/>
            <a:ext cx="5335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Px</a:t>
            </a:r>
          </a:p>
        </p:txBody>
      </p:sp>
      <p:sp>
        <p:nvSpPr>
          <p:cNvPr id="41" name="Łącznik prosty 40"/>
          <p:cNvSpPr/>
          <p:nvPr/>
        </p:nvSpPr>
        <p:spPr>
          <a:xfrm>
            <a:off x="520560" y="1305000"/>
            <a:ext cx="1295640" cy="175248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533520" y="1317600"/>
            <a:ext cx="838079" cy="173988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3495599" y="1305000"/>
            <a:ext cx="838441" cy="173988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4" name="Łącznik prosty 43"/>
          <p:cNvSpPr/>
          <p:nvPr/>
        </p:nvSpPr>
        <p:spPr>
          <a:xfrm>
            <a:off x="6400799" y="1305000"/>
            <a:ext cx="838081" cy="173988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5" name="Dowolny kształt 44"/>
          <p:cNvSpPr/>
          <p:nvPr/>
        </p:nvSpPr>
        <p:spPr>
          <a:xfrm rot="10602000">
            <a:off x="3957116" y="992750"/>
            <a:ext cx="1468440" cy="140580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6" name="Dowolny kształt 45"/>
          <p:cNvSpPr/>
          <p:nvPr/>
        </p:nvSpPr>
        <p:spPr>
          <a:xfrm rot="10602000">
            <a:off x="899615" y="1182831"/>
            <a:ext cx="1468440" cy="1406520"/>
          </a:xfrm>
          <a:custGeom>
            <a:avLst>
              <a:gd name="f0" fmla="val 21540000"/>
              <a:gd name="f1" fmla="val 582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601 f16 1"/>
              <a:gd name="f25" fmla="*/ 21599 f16 1"/>
              <a:gd name="f26" fmla="*/ 12168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7" name="Dowolny kształt 46"/>
          <p:cNvSpPr/>
          <p:nvPr/>
        </p:nvSpPr>
        <p:spPr>
          <a:xfrm>
            <a:off x="1050839" y="1928879"/>
            <a:ext cx="9302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48" name="Dowolny kształt 47"/>
          <p:cNvSpPr/>
          <p:nvPr/>
        </p:nvSpPr>
        <p:spPr>
          <a:xfrm>
            <a:off x="898559" y="2019240"/>
            <a:ext cx="4730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49" name="Dowolny kształt 48"/>
          <p:cNvSpPr/>
          <p:nvPr/>
        </p:nvSpPr>
        <p:spPr>
          <a:xfrm>
            <a:off x="3228840" y="860399"/>
            <a:ext cx="28296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50" name="Dowolny kształt 49"/>
          <p:cNvSpPr/>
          <p:nvPr/>
        </p:nvSpPr>
        <p:spPr>
          <a:xfrm>
            <a:off x="6138720" y="841319"/>
            <a:ext cx="282960" cy="3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6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51" name="Dowolny kształt 50"/>
          <p:cNvSpPr/>
          <p:nvPr/>
        </p:nvSpPr>
        <p:spPr>
          <a:xfrm>
            <a:off x="4143240" y="1776240"/>
            <a:ext cx="3812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52" name="Dowolny kształt 51"/>
          <p:cNvSpPr/>
          <p:nvPr/>
        </p:nvSpPr>
        <p:spPr>
          <a:xfrm>
            <a:off x="7010280" y="1743119"/>
            <a:ext cx="3812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53" name="Dowolny kształt 52"/>
          <p:cNvSpPr/>
          <p:nvPr/>
        </p:nvSpPr>
        <p:spPr>
          <a:xfrm>
            <a:off x="3865679" y="2043000"/>
            <a:ext cx="4730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54" name="Dowolny kształt 53"/>
          <p:cNvSpPr/>
          <p:nvPr/>
        </p:nvSpPr>
        <p:spPr>
          <a:xfrm>
            <a:off x="6775560" y="2052720"/>
            <a:ext cx="4730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55" name="Dowolny kształt 54"/>
          <p:cNvSpPr/>
          <p:nvPr/>
        </p:nvSpPr>
        <p:spPr>
          <a:xfrm>
            <a:off x="3946680" y="1852560"/>
            <a:ext cx="9302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56" name="Dowolny kształt 55"/>
          <p:cNvSpPr/>
          <p:nvPr/>
        </p:nvSpPr>
        <p:spPr>
          <a:xfrm>
            <a:off x="6842160" y="1852560"/>
            <a:ext cx="9302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57" name="Dowolny kształt 56"/>
          <p:cNvSpPr/>
          <p:nvPr/>
        </p:nvSpPr>
        <p:spPr>
          <a:xfrm>
            <a:off x="4741200" y="2021039"/>
            <a:ext cx="33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58" name="Dowolny kształt 57"/>
          <p:cNvSpPr/>
          <p:nvPr/>
        </p:nvSpPr>
        <p:spPr>
          <a:xfrm>
            <a:off x="7651080" y="2030400"/>
            <a:ext cx="33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59" name="Dowolny kształt 58"/>
          <p:cNvSpPr/>
          <p:nvPr/>
        </p:nvSpPr>
        <p:spPr>
          <a:xfrm>
            <a:off x="4703760" y="2209680"/>
            <a:ext cx="511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87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60" name="Dowolny kształt 59"/>
          <p:cNvSpPr/>
          <p:nvPr/>
        </p:nvSpPr>
        <p:spPr>
          <a:xfrm>
            <a:off x="1741320" y="2219399"/>
            <a:ext cx="511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87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61" name="Dowolny kształt 60"/>
          <p:cNvSpPr/>
          <p:nvPr/>
        </p:nvSpPr>
        <p:spPr>
          <a:xfrm>
            <a:off x="1608119" y="2471760"/>
            <a:ext cx="511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87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62" name="Dowolny kształt 61"/>
          <p:cNvSpPr/>
          <p:nvPr/>
        </p:nvSpPr>
        <p:spPr>
          <a:xfrm>
            <a:off x="4560840" y="2452680"/>
            <a:ext cx="511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87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63" name="Dowolny kształt 62"/>
          <p:cNvSpPr/>
          <p:nvPr/>
        </p:nvSpPr>
        <p:spPr>
          <a:xfrm>
            <a:off x="7456320" y="2476440"/>
            <a:ext cx="511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87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64" name="Dowolny kształt 63"/>
          <p:cNvSpPr/>
          <p:nvPr/>
        </p:nvSpPr>
        <p:spPr>
          <a:xfrm>
            <a:off x="4205160" y="2747880"/>
            <a:ext cx="17528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M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M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M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65" name="Dowolny kształt 64"/>
          <p:cNvSpPr/>
          <p:nvPr/>
        </p:nvSpPr>
        <p:spPr>
          <a:xfrm>
            <a:off x="7143840" y="2743199"/>
            <a:ext cx="175247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M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M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M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66" name="Dowolny kształt 65"/>
          <p:cNvSpPr/>
          <p:nvPr/>
        </p:nvSpPr>
        <p:spPr>
          <a:xfrm>
            <a:off x="3375000" y="3024360"/>
            <a:ext cx="25304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     x</a:t>
            </a:r>
          </a:p>
        </p:txBody>
      </p:sp>
      <p:sp>
        <p:nvSpPr>
          <p:cNvPr id="67" name="Dowolny kształt 66"/>
          <p:cNvSpPr/>
          <p:nvPr/>
        </p:nvSpPr>
        <p:spPr>
          <a:xfrm>
            <a:off x="6270480" y="3019320"/>
            <a:ext cx="25308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 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     x</a:t>
            </a:r>
          </a:p>
        </p:txBody>
      </p:sp>
      <p:sp>
        <p:nvSpPr>
          <p:cNvPr id="68" name="Dowolny kształt 67"/>
          <p:cNvSpPr/>
          <p:nvPr/>
        </p:nvSpPr>
        <p:spPr>
          <a:xfrm>
            <a:off x="6784920" y="3110039"/>
            <a:ext cx="123515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3     2       1</a:t>
            </a:r>
          </a:p>
        </p:txBody>
      </p:sp>
      <p:sp>
        <p:nvSpPr>
          <p:cNvPr id="69" name="Dowolny kształt 68"/>
          <p:cNvSpPr/>
          <p:nvPr/>
        </p:nvSpPr>
        <p:spPr>
          <a:xfrm>
            <a:off x="3889440" y="3119400"/>
            <a:ext cx="123515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3     2       1</a:t>
            </a:r>
          </a:p>
        </p:txBody>
      </p:sp>
      <p:sp>
        <p:nvSpPr>
          <p:cNvPr id="70" name="Dowolny kształt 69"/>
          <p:cNvSpPr/>
          <p:nvPr/>
        </p:nvSpPr>
        <p:spPr>
          <a:xfrm>
            <a:off x="879480" y="3129120"/>
            <a:ext cx="123515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3     2       1</a:t>
            </a:r>
          </a:p>
        </p:txBody>
      </p:sp>
      <p:sp>
        <p:nvSpPr>
          <p:cNvPr id="71" name="Dowolny kształt 70"/>
          <p:cNvSpPr/>
          <p:nvPr/>
        </p:nvSpPr>
        <p:spPr>
          <a:xfrm>
            <a:off x="3124079" y="3505319"/>
            <a:ext cx="5335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Px</a:t>
            </a:r>
          </a:p>
        </p:txBody>
      </p:sp>
      <p:sp>
        <p:nvSpPr>
          <p:cNvPr id="72" name="Dowolny kształt 71"/>
          <p:cNvSpPr/>
          <p:nvPr/>
        </p:nvSpPr>
        <p:spPr>
          <a:xfrm>
            <a:off x="6019919" y="3476520"/>
            <a:ext cx="53316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Px</a:t>
            </a:r>
          </a:p>
        </p:txBody>
      </p:sp>
      <p:sp>
        <p:nvSpPr>
          <p:cNvPr id="73" name="Dowolny kształt 72"/>
          <p:cNvSpPr/>
          <p:nvPr/>
        </p:nvSpPr>
        <p:spPr>
          <a:xfrm>
            <a:off x="3336840" y="5586480"/>
            <a:ext cx="2381399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                                        x</a:t>
            </a:r>
          </a:p>
        </p:txBody>
      </p:sp>
      <p:sp>
        <p:nvSpPr>
          <p:cNvPr id="77" name="Łącznik prosty 76"/>
          <p:cNvSpPr/>
          <p:nvPr/>
        </p:nvSpPr>
        <p:spPr>
          <a:xfrm>
            <a:off x="3954600" y="2235240"/>
            <a:ext cx="4679" cy="80640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78" name="Łącznik prosty 77"/>
          <p:cNvSpPr/>
          <p:nvPr/>
        </p:nvSpPr>
        <p:spPr>
          <a:xfrm>
            <a:off x="4100400" y="2139840"/>
            <a:ext cx="5040" cy="88920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79" name="Łącznik prosty 78"/>
          <p:cNvSpPr/>
          <p:nvPr/>
        </p:nvSpPr>
        <p:spPr>
          <a:xfrm>
            <a:off x="4253040" y="2025719"/>
            <a:ext cx="4680" cy="1022401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0" name="Łącznik prosty 79"/>
          <p:cNvSpPr/>
          <p:nvPr/>
        </p:nvSpPr>
        <p:spPr>
          <a:xfrm>
            <a:off x="995400" y="2241720"/>
            <a:ext cx="4680" cy="80640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1" name="Łącznik prosty 80"/>
          <p:cNvSpPr/>
          <p:nvPr/>
        </p:nvSpPr>
        <p:spPr>
          <a:xfrm>
            <a:off x="1141560" y="2146320"/>
            <a:ext cx="4680" cy="888839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2" name="Łącznik prosty 81"/>
          <p:cNvSpPr/>
          <p:nvPr/>
        </p:nvSpPr>
        <p:spPr>
          <a:xfrm>
            <a:off x="1293840" y="2031839"/>
            <a:ext cx="4680" cy="1022401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3" name="Łącznik prosty 82"/>
          <p:cNvSpPr/>
          <p:nvPr/>
        </p:nvSpPr>
        <p:spPr>
          <a:xfrm>
            <a:off x="6824520" y="2235240"/>
            <a:ext cx="5040" cy="80640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4" name="Łącznik prosty 83"/>
          <p:cNvSpPr/>
          <p:nvPr/>
        </p:nvSpPr>
        <p:spPr>
          <a:xfrm>
            <a:off x="6970680" y="2133720"/>
            <a:ext cx="4680" cy="88884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5" name="Łącznik prosty 84"/>
          <p:cNvSpPr/>
          <p:nvPr/>
        </p:nvSpPr>
        <p:spPr>
          <a:xfrm>
            <a:off x="7122959" y="2025719"/>
            <a:ext cx="5041" cy="1022401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86" name="Grupa 85"/>
          <p:cNvGrpSpPr/>
          <p:nvPr/>
        </p:nvGrpSpPr>
        <p:grpSpPr>
          <a:xfrm>
            <a:off x="1204920" y="3048120"/>
            <a:ext cx="423719" cy="2969640"/>
            <a:chOff x="1204920" y="3048120"/>
            <a:chExt cx="423719" cy="2969640"/>
          </a:xfrm>
        </p:grpSpPr>
        <p:grpSp>
          <p:nvGrpSpPr>
            <p:cNvPr id="87" name="Grupa 86"/>
            <p:cNvGrpSpPr/>
            <p:nvPr/>
          </p:nvGrpSpPr>
          <p:grpSpPr>
            <a:xfrm>
              <a:off x="1204920" y="5557680"/>
              <a:ext cx="423719" cy="460080"/>
              <a:chOff x="1204920" y="5557680"/>
              <a:chExt cx="423719" cy="460080"/>
            </a:xfrm>
          </p:grpSpPr>
          <p:sp>
            <p:nvSpPr>
              <p:cNvPr id="88" name="Dowolny kształt 87"/>
              <p:cNvSpPr/>
              <p:nvPr/>
            </p:nvSpPr>
            <p:spPr>
              <a:xfrm>
                <a:off x="1374839" y="5681520"/>
                <a:ext cx="2538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sp>
            <p:nvSpPr>
              <p:cNvPr id="89" name="Dowolny kształt 88"/>
              <p:cNvSpPr/>
              <p:nvPr/>
            </p:nvSpPr>
            <p:spPr>
              <a:xfrm>
                <a:off x="1204920" y="555768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  <p:sp>
          <p:nvSpPr>
            <p:cNvPr id="90" name="Łącznik prosty 89"/>
            <p:cNvSpPr/>
            <p:nvPr/>
          </p:nvSpPr>
          <p:spPr>
            <a:xfrm>
              <a:off x="1295280" y="3048120"/>
              <a:ext cx="0" cy="25714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91" name="Grupa 90"/>
          <p:cNvGrpSpPr/>
          <p:nvPr/>
        </p:nvGrpSpPr>
        <p:grpSpPr>
          <a:xfrm>
            <a:off x="957239" y="3036960"/>
            <a:ext cx="423721" cy="2980800"/>
            <a:chOff x="957239" y="3036960"/>
            <a:chExt cx="423721" cy="2980800"/>
          </a:xfrm>
        </p:grpSpPr>
        <p:grpSp>
          <p:nvGrpSpPr>
            <p:cNvPr id="92" name="Grupa 91"/>
            <p:cNvGrpSpPr/>
            <p:nvPr/>
          </p:nvGrpSpPr>
          <p:grpSpPr>
            <a:xfrm>
              <a:off x="957239" y="5557680"/>
              <a:ext cx="423721" cy="460080"/>
              <a:chOff x="957239" y="5557680"/>
              <a:chExt cx="423721" cy="460080"/>
            </a:xfrm>
          </p:grpSpPr>
          <p:sp>
            <p:nvSpPr>
              <p:cNvPr id="93" name="Dowolny kształt 92"/>
              <p:cNvSpPr/>
              <p:nvPr/>
            </p:nvSpPr>
            <p:spPr>
              <a:xfrm>
                <a:off x="1127160" y="5681520"/>
                <a:ext cx="2538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sp>
            <p:nvSpPr>
              <p:cNvPr id="94" name="Dowolny kształt 93"/>
              <p:cNvSpPr/>
              <p:nvPr/>
            </p:nvSpPr>
            <p:spPr>
              <a:xfrm>
                <a:off x="957239" y="555768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  <p:sp>
          <p:nvSpPr>
            <p:cNvPr id="95" name="Łącznik prosty 94"/>
            <p:cNvSpPr/>
            <p:nvPr/>
          </p:nvSpPr>
          <p:spPr>
            <a:xfrm>
              <a:off x="1139760" y="3036960"/>
              <a:ext cx="3240" cy="25826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96" name="Grupa 95"/>
          <p:cNvGrpSpPr/>
          <p:nvPr/>
        </p:nvGrpSpPr>
        <p:grpSpPr>
          <a:xfrm>
            <a:off x="709560" y="3051000"/>
            <a:ext cx="423720" cy="2962080"/>
            <a:chOff x="709560" y="3051000"/>
            <a:chExt cx="423720" cy="2962080"/>
          </a:xfrm>
        </p:grpSpPr>
        <p:sp>
          <p:nvSpPr>
            <p:cNvPr id="97" name="Łącznik prosty 96"/>
            <p:cNvSpPr/>
            <p:nvPr/>
          </p:nvSpPr>
          <p:spPr>
            <a:xfrm>
              <a:off x="990719" y="3051000"/>
              <a:ext cx="0" cy="25686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98" name="Grupa 97"/>
            <p:cNvGrpSpPr/>
            <p:nvPr/>
          </p:nvGrpSpPr>
          <p:grpSpPr>
            <a:xfrm>
              <a:off x="709560" y="5553000"/>
              <a:ext cx="423720" cy="460080"/>
              <a:chOff x="709560" y="5553000"/>
              <a:chExt cx="423720" cy="460080"/>
            </a:xfrm>
          </p:grpSpPr>
          <p:sp>
            <p:nvSpPr>
              <p:cNvPr id="99" name="Dowolny kształt 98"/>
              <p:cNvSpPr/>
              <p:nvPr/>
            </p:nvSpPr>
            <p:spPr>
              <a:xfrm>
                <a:off x="879480" y="5676840"/>
                <a:ext cx="2538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</a:p>
            </p:txBody>
          </p:sp>
          <p:sp>
            <p:nvSpPr>
              <p:cNvPr id="100" name="Dowolny kształt 99"/>
              <p:cNvSpPr/>
              <p:nvPr/>
            </p:nvSpPr>
            <p:spPr>
              <a:xfrm>
                <a:off x="709560" y="555300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</p:grpSp>
      </p:grpSp>
      <p:grpSp>
        <p:nvGrpSpPr>
          <p:cNvPr id="101" name="Grupa 100"/>
          <p:cNvGrpSpPr/>
          <p:nvPr/>
        </p:nvGrpSpPr>
        <p:grpSpPr>
          <a:xfrm>
            <a:off x="3674879" y="3036960"/>
            <a:ext cx="919081" cy="2980800"/>
            <a:chOff x="3674879" y="3036960"/>
            <a:chExt cx="919081" cy="2980800"/>
          </a:xfrm>
        </p:grpSpPr>
        <p:grpSp>
          <p:nvGrpSpPr>
            <p:cNvPr id="102" name="Grupa 101"/>
            <p:cNvGrpSpPr/>
            <p:nvPr/>
          </p:nvGrpSpPr>
          <p:grpSpPr>
            <a:xfrm>
              <a:off x="4170240" y="3048120"/>
              <a:ext cx="423720" cy="2969640"/>
              <a:chOff x="4170240" y="3048120"/>
              <a:chExt cx="423720" cy="2969640"/>
            </a:xfrm>
          </p:grpSpPr>
          <p:grpSp>
            <p:nvGrpSpPr>
              <p:cNvPr id="103" name="Grupa 102"/>
              <p:cNvGrpSpPr/>
              <p:nvPr/>
            </p:nvGrpSpPr>
            <p:grpSpPr>
              <a:xfrm>
                <a:off x="4170240" y="5557680"/>
                <a:ext cx="423720" cy="460080"/>
                <a:chOff x="4170240" y="5557680"/>
                <a:chExt cx="423720" cy="460080"/>
              </a:xfrm>
            </p:grpSpPr>
            <p:sp>
              <p:nvSpPr>
                <p:cNvPr id="104" name="Dowolny kształt 103"/>
                <p:cNvSpPr/>
                <p:nvPr/>
              </p:nvSpPr>
              <p:spPr>
                <a:xfrm>
                  <a:off x="4340160" y="5681520"/>
                  <a:ext cx="2538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  <p:sp>
              <p:nvSpPr>
                <p:cNvPr id="105" name="Dowolny kształt 104"/>
                <p:cNvSpPr/>
                <p:nvPr/>
              </p:nvSpPr>
              <p:spPr>
                <a:xfrm>
                  <a:off x="4170240" y="555768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</p:grpSp>
          <p:sp>
            <p:nvSpPr>
              <p:cNvPr id="106" name="Łącznik prosty 105"/>
              <p:cNvSpPr/>
              <p:nvPr/>
            </p:nvSpPr>
            <p:spPr>
              <a:xfrm>
                <a:off x="4260600" y="3048120"/>
                <a:ext cx="0" cy="257148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07" name="Grupa 106"/>
            <p:cNvGrpSpPr/>
            <p:nvPr/>
          </p:nvGrpSpPr>
          <p:grpSpPr>
            <a:xfrm>
              <a:off x="3922560" y="3036960"/>
              <a:ext cx="423720" cy="2980800"/>
              <a:chOff x="3922560" y="3036960"/>
              <a:chExt cx="423720" cy="2980800"/>
            </a:xfrm>
          </p:grpSpPr>
          <p:grpSp>
            <p:nvGrpSpPr>
              <p:cNvPr id="108" name="Grupa 107"/>
              <p:cNvGrpSpPr/>
              <p:nvPr/>
            </p:nvGrpSpPr>
            <p:grpSpPr>
              <a:xfrm>
                <a:off x="3922560" y="5557680"/>
                <a:ext cx="423720" cy="460080"/>
                <a:chOff x="3922560" y="5557680"/>
                <a:chExt cx="423720" cy="460080"/>
              </a:xfrm>
            </p:grpSpPr>
            <p:sp>
              <p:nvSpPr>
                <p:cNvPr id="109" name="Dowolny kształt 108"/>
                <p:cNvSpPr/>
                <p:nvPr/>
              </p:nvSpPr>
              <p:spPr>
                <a:xfrm>
                  <a:off x="4092480" y="5681520"/>
                  <a:ext cx="2538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  <p:sp>
              <p:nvSpPr>
                <p:cNvPr id="110" name="Dowolny kształt 109"/>
                <p:cNvSpPr/>
                <p:nvPr/>
              </p:nvSpPr>
              <p:spPr>
                <a:xfrm>
                  <a:off x="3922560" y="555768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</p:grpSp>
          <p:sp>
            <p:nvSpPr>
              <p:cNvPr id="111" name="Łącznik prosty 110"/>
              <p:cNvSpPr/>
              <p:nvPr/>
            </p:nvSpPr>
            <p:spPr>
              <a:xfrm>
                <a:off x="4105080" y="3036960"/>
                <a:ext cx="3240" cy="258264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12" name="Grupa 111"/>
            <p:cNvGrpSpPr/>
            <p:nvPr/>
          </p:nvGrpSpPr>
          <p:grpSpPr>
            <a:xfrm>
              <a:off x="3674879" y="3051000"/>
              <a:ext cx="423721" cy="2962080"/>
              <a:chOff x="3674879" y="3051000"/>
              <a:chExt cx="423721" cy="2962080"/>
            </a:xfrm>
          </p:grpSpPr>
          <p:sp>
            <p:nvSpPr>
              <p:cNvPr id="113" name="Łącznik prosty 112"/>
              <p:cNvSpPr/>
              <p:nvPr/>
            </p:nvSpPr>
            <p:spPr>
              <a:xfrm>
                <a:off x="3956040" y="3051000"/>
                <a:ext cx="0" cy="256860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114" name="Grupa 113"/>
              <p:cNvGrpSpPr/>
              <p:nvPr/>
            </p:nvGrpSpPr>
            <p:grpSpPr>
              <a:xfrm>
                <a:off x="3674879" y="5553000"/>
                <a:ext cx="423721" cy="460080"/>
                <a:chOff x="3674879" y="5553000"/>
                <a:chExt cx="423721" cy="460080"/>
              </a:xfrm>
            </p:grpSpPr>
            <p:sp>
              <p:nvSpPr>
                <p:cNvPr id="115" name="Dowolny kształt 114"/>
                <p:cNvSpPr/>
                <p:nvPr/>
              </p:nvSpPr>
              <p:spPr>
                <a:xfrm>
                  <a:off x="3844800" y="5676840"/>
                  <a:ext cx="2538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3</a:t>
                  </a:r>
                </a:p>
              </p:txBody>
            </p:sp>
            <p:sp>
              <p:nvSpPr>
                <p:cNvPr id="116" name="Dowolny kształt 115"/>
                <p:cNvSpPr/>
                <p:nvPr/>
              </p:nvSpPr>
              <p:spPr>
                <a:xfrm>
                  <a:off x="3674879" y="555300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</p:grpSp>
        </p:grpSp>
      </p:grpSp>
      <p:grpSp>
        <p:nvGrpSpPr>
          <p:cNvPr id="117" name="Grupa 116"/>
          <p:cNvGrpSpPr/>
          <p:nvPr/>
        </p:nvGrpSpPr>
        <p:grpSpPr>
          <a:xfrm>
            <a:off x="2955959" y="5116680"/>
            <a:ext cx="1311121" cy="472680"/>
            <a:chOff x="2955959" y="5116680"/>
            <a:chExt cx="1311121" cy="472680"/>
          </a:xfrm>
        </p:grpSpPr>
        <p:sp>
          <p:nvSpPr>
            <p:cNvPr id="118" name="Łącznik prosty 117"/>
            <p:cNvSpPr/>
            <p:nvPr/>
          </p:nvSpPr>
          <p:spPr>
            <a:xfrm>
              <a:off x="3505319" y="5334120"/>
              <a:ext cx="76176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40384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119" name="Grupa 118"/>
            <p:cNvGrpSpPr/>
            <p:nvPr/>
          </p:nvGrpSpPr>
          <p:grpSpPr>
            <a:xfrm>
              <a:off x="2955959" y="5116680"/>
              <a:ext cx="625321" cy="472680"/>
              <a:chOff x="2955959" y="5116680"/>
              <a:chExt cx="625321" cy="472680"/>
            </a:xfrm>
          </p:grpSpPr>
          <p:sp>
            <p:nvSpPr>
              <p:cNvPr id="120" name="Dowolny kształt 119"/>
              <p:cNvSpPr/>
              <p:nvPr/>
            </p:nvSpPr>
            <p:spPr>
              <a:xfrm>
                <a:off x="2955959" y="5116680"/>
                <a:ext cx="62532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Px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21" name="Dowolny kształt 120"/>
              <p:cNvSpPr/>
              <p:nvPr/>
            </p:nvSpPr>
            <p:spPr>
              <a:xfrm>
                <a:off x="3260880" y="5253120"/>
                <a:ext cx="3204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sp>
        <p:nvSpPr>
          <p:cNvPr id="122" name="Dowolny kształt 121"/>
          <p:cNvSpPr/>
          <p:nvPr/>
        </p:nvSpPr>
        <p:spPr>
          <a:xfrm>
            <a:off x="4226040" y="5289480"/>
            <a:ext cx="74520" cy="74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 w="1908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23" name="Grupa 122"/>
          <p:cNvGrpSpPr/>
          <p:nvPr/>
        </p:nvGrpSpPr>
        <p:grpSpPr>
          <a:xfrm>
            <a:off x="2955959" y="4735440"/>
            <a:ext cx="1158841" cy="472680"/>
            <a:chOff x="2955959" y="4735440"/>
            <a:chExt cx="1158841" cy="472680"/>
          </a:xfrm>
        </p:grpSpPr>
        <p:sp>
          <p:nvSpPr>
            <p:cNvPr id="124" name="Łącznik prosty 123"/>
            <p:cNvSpPr/>
            <p:nvPr/>
          </p:nvSpPr>
          <p:spPr>
            <a:xfrm>
              <a:off x="3505319" y="5029200"/>
              <a:ext cx="60948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40384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125" name="Grupa 124"/>
            <p:cNvGrpSpPr/>
            <p:nvPr/>
          </p:nvGrpSpPr>
          <p:grpSpPr>
            <a:xfrm>
              <a:off x="2955959" y="4735440"/>
              <a:ext cx="930241" cy="472680"/>
              <a:chOff x="2955959" y="4735440"/>
              <a:chExt cx="930241" cy="472680"/>
            </a:xfrm>
          </p:grpSpPr>
          <p:sp>
            <p:nvSpPr>
              <p:cNvPr id="126" name="Dowolny kształt 125"/>
              <p:cNvSpPr/>
              <p:nvPr/>
            </p:nvSpPr>
            <p:spPr>
              <a:xfrm>
                <a:off x="2955959" y="4735440"/>
                <a:ext cx="70164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Px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27" name="Dowolny kształt 126"/>
              <p:cNvSpPr/>
              <p:nvPr/>
            </p:nvSpPr>
            <p:spPr>
              <a:xfrm>
                <a:off x="3260880" y="4871880"/>
                <a:ext cx="62532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</p:grpSp>
      <p:sp>
        <p:nvSpPr>
          <p:cNvPr id="128" name="Dowolny kształt 127"/>
          <p:cNvSpPr/>
          <p:nvPr/>
        </p:nvSpPr>
        <p:spPr>
          <a:xfrm>
            <a:off x="4070520" y="4984920"/>
            <a:ext cx="74520" cy="74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 w="1908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29" name="Grupa 128"/>
          <p:cNvGrpSpPr/>
          <p:nvPr/>
        </p:nvGrpSpPr>
        <p:grpSpPr>
          <a:xfrm>
            <a:off x="2955959" y="4278240"/>
            <a:ext cx="1006561" cy="472680"/>
            <a:chOff x="2955959" y="4278240"/>
            <a:chExt cx="1006561" cy="472680"/>
          </a:xfrm>
        </p:grpSpPr>
        <p:sp>
          <p:nvSpPr>
            <p:cNvPr id="130" name="Łącznik prosty 129"/>
            <p:cNvSpPr/>
            <p:nvPr/>
          </p:nvSpPr>
          <p:spPr>
            <a:xfrm>
              <a:off x="3505319" y="4495680"/>
              <a:ext cx="45720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40384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131" name="Grupa 130"/>
            <p:cNvGrpSpPr/>
            <p:nvPr/>
          </p:nvGrpSpPr>
          <p:grpSpPr>
            <a:xfrm>
              <a:off x="2955959" y="4278240"/>
              <a:ext cx="853921" cy="472680"/>
              <a:chOff x="2955959" y="4278240"/>
              <a:chExt cx="853921" cy="472680"/>
            </a:xfrm>
          </p:grpSpPr>
          <p:sp>
            <p:nvSpPr>
              <p:cNvPr id="132" name="Dowolny kształt 131"/>
              <p:cNvSpPr/>
              <p:nvPr/>
            </p:nvSpPr>
            <p:spPr>
              <a:xfrm>
                <a:off x="2955959" y="4278240"/>
                <a:ext cx="54936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Px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33" name="Dowolny kształt 132"/>
              <p:cNvSpPr/>
              <p:nvPr/>
            </p:nvSpPr>
            <p:spPr>
              <a:xfrm>
                <a:off x="3260880" y="4414680"/>
                <a:ext cx="5490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</a:p>
            </p:txBody>
          </p:sp>
        </p:grpSp>
      </p:grpSp>
      <p:sp>
        <p:nvSpPr>
          <p:cNvPr id="134" name="Dowolny kształt 133"/>
          <p:cNvSpPr/>
          <p:nvPr/>
        </p:nvSpPr>
        <p:spPr>
          <a:xfrm>
            <a:off x="3919680" y="4451400"/>
            <a:ext cx="74520" cy="74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 w="1908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35" name="Grupa 134"/>
          <p:cNvGrpSpPr/>
          <p:nvPr/>
        </p:nvGrpSpPr>
        <p:grpSpPr>
          <a:xfrm>
            <a:off x="5832360" y="3043080"/>
            <a:ext cx="1631880" cy="2980800"/>
            <a:chOff x="5832360" y="3043080"/>
            <a:chExt cx="1631880" cy="2980800"/>
          </a:xfrm>
        </p:grpSpPr>
        <p:grpSp>
          <p:nvGrpSpPr>
            <p:cNvPr id="136" name="Grupa 135"/>
            <p:cNvGrpSpPr/>
            <p:nvPr/>
          </p:nvGrpSpPr>
          <p:grpSpPr>
            <a:xfrm>
              <a:off x="6545160" y="3043080"/>
              <a:ext cx="919080" cy="2980800"/>
              <a:chOff x="6545160" y="3043080"/>
              <a:chExt cx="919080" cy="2980800"/>
            </a:xfrm>
          </p:grpSpPr>
          <p:grpSp>
            <p:nvGrpSpPr>
              <p:cNvPr id="137" name="Grupa 136"/>
              <p:cNvGrpSpPr/>
              <p:nvPr/>
            </p:nvGrpSpPr>
            <p:grpSpPr>
              <a:xfrm>
                <a:off x="7040520" y="3054240"/>
                <a:ext cx="423720" cy="2969640"/>
                <a:chOff x="7040520" y="3054240"/>
                <a:chExt cx="423720" cy="2969640"/>
              </a:xfrm>
            </p:grpSpPr>
            <p:grpSp>
              <p:nvGrpSpPr>
                <p:cNvPr id="138" name="Grupa 137"/>
                <p:cNvGrpSpPr/>
                <p:nvPr/>
              </p:nvGrpSpPr>
              <p:grpSpPr>
                <a:xfrm>
                  <a:off x="7040520" y="5563800"/>
                  <a:ext cx="423720" cy="460080"/>
                  <a:chOff x="7040520" y="5563800"/>
                  <a:chExt cx="423720" cy="460080"/>
                </a:xfrm>
              </p:grpSpPr>
              <p:sp>
                <p:nvSpPr>
                  <p:cNvPr id="139" name="Dowolny kształt 138"/>
                  <p:cNvSpPr/>
                  <p:nvPr/>
                </p:nvSpPr>
                <p:spPr>
                  <a:xfrm>
                    <a:off x="7210440" y="5687640"/>
                    <a:ext cx="2538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  <p:sp>
                <p:nvSpPr>
                  <p:cNvPr id="140" name="Dowolny kształt 139"/>
                  <p:cNvSpPr/>
                  <p:nvPr/>
                </p:nvSpPr>
                <p:spPr>
                  <a:xfrm>
                    <a:off x="7040520" y="5563800"/>
                    <a:ext cx="3394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</p:grpSp>
            <p:sp>
              <p:nvSpPr>
                <p:cNvPr id="141" name="Łącznik prosty 140"/>
                <p:cNvSpPr/>
                <p:nvPr/>
              </p:nvSpPr>
              <p:spPr>
                <a:xfrm>
                  <a:off x="7130880" y="3054240"/>
                  <a:ext cx="0" cy="257148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142" name="Grupa 141"/>
              <p:cNvGrpSpPr/>
              <p:nvPr/>
            </p:nvGrpSpPr>
            <p:grpSpPr>
              <a:xfrm>
                <a:off x="6792840" y="3043080"/>
                <a:ext cx="423720" cy="2980800"/>
                <a:chOff x="6792840" y="3043080"/>
                <a:chExt cx="423720" cy="2980800"/>
              </a:xfrm>
            </p:grpSpPr>
            <p:grpSp>
              <p:nvGrpSpPr>
                <p:cNvPr id="143" name="Grupa 142"/>
                <p:cNvGrpSpPr/>
                <p:nvPr/>
              </p:nvGrpSpPr>
              <p:grpSpPr>
                <a:xfrm>
                  <a:off x="6792840" y="5563800"/>
                  <a:ext cx="423720" cy="460080"/>
                  <a:chOff x="6792840" y="5563800"/>
                  <a:chExt cx="423720" cy="460080"/>
                </a:xfrm>
              </p:grpSpPr>
              <p:sp>
                <p:nvSpPr>
                  <p:cNvPr id="144" name="Dowolny kształt 143"/>
                  <p:cNvSpPr/>
                  <p:nvPr/>
                </p:nvSpPr>
                <p:spPr>
                  <a:xfrm>
                    <a:off x="6962760" y="5687640"/>
                    <a:ext cx="2538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  <p:sp>
                <p:nvSpPr>
                  <p:cNvPr id="145" name="Dowolny kształt 144"/>
                  <p:cNvSpPr/>
                  <p:nvPr/>
                </p:nvSpPr>
                <p:spPr>
                  <a:xfrm>
                    <a:off x="6792840" y="5563800"/>
                    <a:ext cx="3394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</p:grpSp>
            <p:sp>
              <p:nvSpPr>
                <p:cNvPr id="146" name="Łącznik prosty 145"/>
                <p:cNvSpPr/>
                <p:nvPr/>
              </p:nvSpPr>
              <p:spPr>
                <a:xfrm>
                  <a:off x="6975360" y="3043080"/>
                  <a:ext cx="3239" cy="258264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147" name="Grupa 146"/>
              <p:cNvGrpSpPr/>
              <p:nvPr/>
            </p:nvGrpSpPr>
            <p:grpSpPr>
              <a:xfrm>
                <a:off x="6545160" y="3057120"/>
                <a:ext cx="423720" cy="2962080"/>
                <a:chOff x="6545160" y="3057120"/>
                <a:chExt cx="423720" cy="2962080"/>
              </a:xfrm>
            </p:grpSpPr>
            <p:sp>
              <p:nvSpPr>
                <p:cNvPr id="148" name="Łącznik prosty 147"/>
                <p:cNvSpPr/>
                <p:nvPr/>
              </p:nvSpPr>
              <p:spPr>
                <a:xfrm>
                  <a:off x="6826319" y="3057120"/>
                  <a:ext cx="0" cy="256860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149" name="Grupa 148"/>
                <p:cNvGrpSpPr/>
                <p:nvPr/>
              </p:nvGrpSpPr>
              <p:grpSpPr>
                <a:xfrm>
                  <a:off x="6545160" y="5559120"/>
                  <a:ext cx="423720" cy="460080"/>
                  <a:chOff x="6545160" y="5559120"/>
                  <a:chExt cx="423720" cy="460080"/>
                </a:xfrm>
              </p:grpSpPr>
              <p:sp>
                <p:nvSpPr>
                  <p:cNvPr id="150" name="Dowolny kształt 149"/>
                  <p:cNvSpPr/>
                  <p:nvPr/>
                </p:nvSpPr>
                <p:spPr>
                  <a:xfrm>
                    <a:off x="6715080" y="5682960"/>
                    <a:ext cx="2538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3</a:t>
                    </a:r>
                  </a:p>
                </p:txBody>
              </p:sp>
              <p:sp>
                <p:nvSpPr>
                  <p:cNvPr id="151" name="Dowolny kształt 150"/>
                  <p:cNvSpPr/>
                  <p:nvPr/>
                </p:nvSpPr>
                <p:spPr>
                  <a:xfrm>
                    <a:off x="6545160" y="5559120"/>
                    <a:ext cx="3394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</p:grpSp>
          </p:grpSp>
        </p:grpSp>
        <p:grpSp>
          <p:nvGrpSpPr>
            <p:cNvPr id="152" name="Grupa 151"/>
            <p:cNvGrpSpPr/>
            <p:nvPr/>
          </p:nvGrpSpPr>
          <p:grpSpPr>
            <a:xfrm>
              <a:off x="5832360" y="4278240"/>
              <a:ext cx="1351080" cy="1311120"/>
              <a:chOff x="5832360" y="4278240"/>
              <a:chExt cx="1351080" cy="1311120"/>
            </a:xfrm>
          </p:grpSpPr>
          <p:grpSp>
            <p:nvGrpSpPr>
              <p:cNvPr id="153" name="Grupa 152"/>
              <p:cNvGrpSpPr/>
              <p:nvPr/>
            </p:nvGrpSpPr>
            <p:grpSpPr>
              <a:xfrm>
                <a:off x="5832360" y="5116680"/>
                <a:ext cx="1311120" cy="472680"/>
                <a:chOff x="5832360" y="5116680"/>
                <a:chExt cx="1311120" cy="472680"/>
              </a:xfrm>
            </p:grpSpPr>
            <p:sp>
              <p:nvSpPr>
                <p:cNvPr id="154" name="Łącznik prosty 153"/>
                <p:cNvSpPr/>
                <p:nvPr/>
              </p:nvSpPr>
              <p:spPr>
                <a:xfrm>
                  <a:off x="6381720" y="5334120"/>
                  <a:ext cx="76176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403846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155" name="Grupa 154"/>
                <p:cNvGrpSpPr/>
                <p:nvPr/>
              </p:nvGrpSpPr>
              <p:grpSpPr>
                <a:xfrm>
                  <a:off x="5832360" y="5116680"/>
                  <a:ext cx="625320" cy="472680"/>
                  <a:chOff x="5832360" y="5116680"/>
                  <a:chExt cx="625320" cy="472680"/>
                </a:xfrm>
              </p:grpSpPr>
              <p:sp>
                <p:nvSpPr>
                  <p:cNvPr id="156" name="Dowolny kształt 155"/>
                  <p:cNvSpPr/>
                  <p:nvPr/>
                </p:nvSpPr>
                <p:spPr>
                  <a:xfrm>
                    <a:off x="5832360" y="5116680"/>
                    <a:ext cx="62532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Px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157" name="Dowolny kształt 156"/>
                  <p:cNvSpPr/>
                  <p:nvPr/>
                </p:nvSpPr>
                <p:spPr>
                  <a:xfrm>
                    <a:off x="6137279" y="5253120"/>
                    <a:ext cx="3204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1</a:t>
                    </a:r>
                  </a:p>
                </p:txBody>
              </p:sp>
            </p:grpSp>
          </p:grpSp>
          <p:sp>
            <p:nvSpPr>
              <p:cNvPr id="158" name="Dowolny kształt 157"/>
              <p:cNvSpPr/>
              <p:nvPr/>
            </p:nvSpPr>
            <p:spPr>
              <a:xfrm>
                <a:off x="7108920" y="5289480"/>
                <a:ext cx="74520" cy="7452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FFFFFF"/>
              </a:solidFill>
              <a:ln w="19080">
                <a:solidFill>
                  <a:srgbClr val="3333CC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159" name="Grupa 158"/>
              <p:cNvGrpSpPr/>
              <p:nvPr/>
            </p:nvGrpSpPr>
            <p:grpSpPr>
              <a:xfrm>
                <a:off x="5832360" y="4735440"/>
                <a:ext cx="1158839" cy="472680"/>
                <a:chOff x="5832360" y="4735440"/>
                <a:chExt cx="1158839" cy="472680"/>
              </a:xfrm>
            </p:grpSpPr>
            <p:sp>
              <p:nvSpPr>
                <p:cNvPr id="160" name="Łącznik prosty 159"/>
                <p:cNvSpPr/>
                <p:nvPr/>
              </p:nvSpPr>
              <p:spPr>
                <a:xfrm>
                  <a:off x="6381720" y="5029200"/>
                  <a:ext cx="609479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403846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161" name="Grupa 160"/>
                <p:cNvGrpSpPr/>
                <p:nvPr/>
              </p:nvGrpSpPr>
              <p:grpSpPr>
                <a:xfrm>
                  <a:off x="5832360" y="4735440"/>
                  <a:ext cx="930239" cy="472680"/>
                  <a:chOff x="5832360" y="4735440"/>
                  <a:chExt cx="930239" cy="472680"/>
                </a:xfrm>
              </p:grpSpPr>
              <p:sp>
                <p:nvSpPr>
                  <p:cNvPr id="162" name="Dowolny kształt 161"/>
                  <p:cNvSpPr/>
                  <p:nvPr/>
                </p:nvSpPr>
                <p:spPr>
                  <a:xfrm>
                    <a:off x="5832360" y="4735440"/>
                    <a:ext cx="70164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Px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163" name="Dowolny kształt 162"/>
                  <p:cNvSpPr/>
                  <p:nvPr/>
                </p:nvSpPr>
                <p:spPr>
                  <a:xfrm>
                    <a:off x="6137279" y="4871880"/>
                    <a:ext cx="62532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</p:grpSp>
          </p:grpSp>
          <p:sp>
            <p:nvSpPr>
              <p:cNvPr id="164" name="Dowolny kształt 163"/>
              <p:cNvSpPr/>
              <p:nvPr/>
            </p:nvSpPr>
            <p:spPr>
              <a:xfrm>
                <a:off x="6940440" y="4984920"/>
                <a:ext cx="74880" cy="7452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FFFFFF"/>
              </a:solidFill>
              <a:ln w="19080">
                <a:solidFill>
                  <a:srgbClr val="3333CC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165" name="Grupa 164"/>
              <p:cNvGrpSpPr/>
              <p:nvPr/>
            </p:nvGrpSpPr>
            <p:grpSpPr>
              <a:xfrm>
                <a:off x="5832360" y="4278240"/>
                <a:ext cx="1006560" cy="472680"/>
                <a:chOff x="5832360" y="4278240"/>
                <a:chExt cx="1006560" cy="472680"/>
              </a:xfrm>
            </p:grpSpPr>
            <p:sp>
              <p:nvSpPr>
                <p:cNvPr id="166" name="Łącznik prosty 165"/>
                <p:cNvSpPr/>
                <p:nvPr/>
              </p:nvSpPr>
              <p:spPr>
                <a:xfrm>
                  <a:off x="6381720" y="4495680"/>
                  <a:ext cx="45720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403846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grpSp>
              <p:nvGrpSpPr>
                <p:cNvPr id="167" name="Grupa 166"/>
                <p:cNvGrpSpPr/>
                <p:nvPr/>
              </p:nvGrpSpPr>
              <p:grpSpPr>
                <a:xfrm>
                  <a:off x="5832360" y="4278240"/>
                  <a:ext cx="853919" cy="472680"/>
                  <a:chOff x="5832360" y="4278240"/>
                  <a:chExt cx="853919" cy="472680"/>
                </a:xfrm>
              </p:grpSpPr>
              <p:sp>
                <p:nvSpPr>
                  <p:cNvPr id="168" name="Dowolny kształt 167"/>
                  <p:cNvSpPr/>
                  <p:nvPr/>
                </p:nvSpPr>
                <p:spPr>
                  <a:xfrm>
                    <a:off x="5832360" y="4278240"/>
                    <a:ext cx="54936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Px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169" name="Dowolny kształt 168"/>
                  <p:cNvSpPr/>
                  <p:nvPr/>
                </p:nvSpPr>
                <p:spPr>
                  <a:xfrm>
                    <a:off x="6137279" y="4414680"/>
                    <a:ext cx="54900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3</a:t>
                    </a:r>
                  </a:p>
                </p:txBody>
              </p:sp>
            </p:grpSp>
          </p:grpSp>
          <p:sp>
            <p:nvSpPr>
              <p:cNvPr id="170" name="Dowolny kształt 169"/>
              <p:cNvSpPr/>
              <p:nvPr/>
            </p:nvSpPr>
            <p:spPr>
              <a:xfrm>
                <a:off x="6802560" y="4451400"/>
                <a:ext cx="74520" cy="7452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FFFFFF"/>
              </a:solidFill>
              <a:ln w="19080">
                <a:solidFill>
                  <a:srgbClr val="3333CC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</p:grpSp>
      <p:sp>
        <p:nvSpPr>
          <p:cNvPr id="171" name="Dowolny kształt 170"/>
          <p:cNvSpPr/>
          <p:nvPr/>
        </p:nvSpPr>
        <p:spPr>
          <a:xfrm>
            <a:off x="7142400" y="5040360"/>
            <a:ext cx="1662119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D - krzywa  popytu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300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2" presetClass="entr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9" presetClass="entr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olny kształt 2"/>
          <p:cNvSpPr/>
          <p:nvPr/>
        </p:nvSpPr>
        <p:spPr>
          <a:xfrm flipH="1">
            <a:off x="6781320" y="4187879"/>
            <a:ext cx="1676879" cy="2419200"/>
          </a:xfrm>
          <a:custGeom>
            <a:avLst>
              <a:gd name="f0" fmla="val 21600000"/>
              <a:gd name="f1" fmla="val 540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799 f16 1"/>
              <a:gd name="f25" fmla="*/ 21599 f16 1"/>
              <a:gd name="f26" fmla="*/ 1079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3816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6" name="Dowolny kształt 5"/>
          <p:cNvSpPr/>
          <p:nvPr/>
        </p:nvSpPr>
        <p:spPr>
          <a:xfrm>
            <a:off x="364679" y="316080"/>
            <a:ext cx="130248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</a:t>
            </a:r>
          </a:p>
        </p:txBody>
      </p:sp>
      <p:sp>
        <p:nvSpPr>
          <p:cNvPr id="7" name="Dowolny kształt 6"/>
          <p:cNvSpPr/>
          <p:nvPr/>
        </p:nvSpPr>
        <p:spPr>
          <a:xfrm rot="10282200">
            <a:off x="751839" y="1631452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Dowolny kształt 7"/>
          <p:cNvSpPr/>
          <p:nvPr/>
        </p:nvSpPr>
        <p:spPr>
          <a:xfrm>
            <a:off x="759600" y="316080"/>
            <a:ext cx="7294474" cy="40229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Wyznaczenie  krzywej  </a:t>
            </a:r>
            <a:r>
              <a:rPr lang="pl-PL" sz="2000" b="1" i="0" u="none" strike="noStrike" cap="none" baseline="0" dirty="0" err="1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Engla</a:t>
            </a:r>
            <a:r>
              <a:rPr lang="pl-PL" sz="20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dla  dobra  luksusowego  </a:t>
            </a:r>
            <a:r>
              <a:rPr lang="pl-PL" sz="20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(X)</a:t>
            </a:r>
            <a:endParaRPr lang="pl-PL" sz="2000" b="1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9" name="Łącznik prosty 8"/>
          <p:cNvSpPr/>
          <p:nvPr/>
        </p:nvSpPr>
        <p:spPr>
          <a:xfrm>
            <a:off x="609480" y="3048120"/>
            <a:ext cx="2133719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>
            <a:off x="3581279" y="3048120"/>
            <a:ext cx="21337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>
            <a:off x="6467399" y="3048120"/>
            <a:ext cx="21337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6477119" y="3743280"/>
            <a:ext cx="0" cy="19051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609480" y="3733920"/>
            <a:ext cx="0" cy="190476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>
            <a:off x="609480" y="5638680"/>
            <a:ext cx="2133719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Łącznik prosty 14"/>
          <p:cNvSpPr/>
          <p:nvPr/>
        </p:nvSpPr>
        <p:spPr>
          <a:xfrm>
            <a:off x="3571920" y="5638680"/>
            <a:ext cx="213372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6" name="Łącznik prosty 15"/>
          <p:cNvSpPr/>
          <p:nvPr/>
        </p:nvSpPr>
        <p:spPr>
          <a:xfrm>
            <a:off x="6458040" y="5638680"/>
            <a:ext cx="213336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7" name="Łącznik prosty 16"/>
          <p:cNvSpPr/>
          <p:nvPr/>
        </p:nvSpPr>
        <p:spPr>
          <a:xfrm>
            <a:off x="609480" y="2362320"/>
            <a:ext cx="685800" cy="6858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8" name="Łącznik prosty 17"/>
          <p:cNvSpPr/>
          <p:nvPr/>
        </p:nvSpPr>
        <p:spPr>
          <a:xfrm>
            <a:off x="609480" y="1981080"/>
            <a:ext cx="1067039" cy="10670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9" name="Łącznik prosty 18"/>
          <p:cNvSpPr/>
          <p:nvPr/>
        </p:nvSpPr>
        <p:spPr>
          <a:xfrm>
            <a:off x="609480" y="1600200"/>
            <a:ext cx="1447920" cy="144792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0" name="Łącznik prosty 19"/>
          <p:cNvSpPr/>
          <p:nvPr/>
        </p:nvSpPr>
        <p:spPr>
          <a:xfrm>
            <a:off x="3591000" y="2362320"/>
            <a:ext cx="685800" cy="6858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1" name="Łącznik prosty 20"/>
          <p:cNvSpPr/>
          <p:nvPr/>
        </p:nvSpPr>
        <p:spPr>
          <a:xfrm>
            <a:off x="6486480" y="2362320"/>
            <a:ext cx="685799" cy="6858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2" name="Łącznik prosty 21"/>
          <p:cNvSpPr/>
          <p:nvPr/>
        </p:nvSpPr>
        <p:spPr>
          <a:xfrm>
            <a:off x="3581279" y="1971720"/>
            <a:ext cx="1067041" cy="106668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3" name="Łącznik prosty 22"/>
          <p:cNvSpPr/>
          <p:nvPr/>
        </p:nvSpPr>
        <p:spPr>
          <a:xfrm>
            <a:off x="3581279" y="1600200"/>
            <a:ext cx="1447921" cy="144792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4" name="Łącznik prosty 23"/>
          <p:cNvSpPr/>
          <p:nvPr/>
        </p:nvSpPr>
        <p:spPr>
          <a:xfrm>
            <a:off x="6486480" y="1600200"/>
            <a:ext cx="1447920" cy="144792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5" name="Łącznik prosty 24"/>
          <p:cNvSpPr/>
          <p:nvPr/>
        </p:nvSpPr>
        <p:spPr>
          <a:xfrm>
            <a:off x="6486480" y="1981080"/>
            <a:ext cx="1066679" cy="10670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6" name="Dowolny kształt 25"/>
          <p:cNvSpPr/>
          <p:nvPr/>
        </p:nvSpPr>
        <p:spPr>
          <a:xfrm rot="10282200">
            <a:off x="856599" y="1344173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7" name="Dowolny kształt 26"/>
          <p:cNvSpPr/>
          <p:nvPr/>
        </p:nvSpPr>
        <p:spPr>
          <a:xfrm rot="10282200">
            <a:off x="1104279" y="1240853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8" name="Łącznik prosty 27"/>
          <p:cNvSpPr/>
          <p:nvPr/>
        </p:nvSpPr>
        <p:spPr>
          <a:xfrm>
            <a:off x="914400" y="2639880"/>
            <a:ext cx="0" cy="40824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9" name="Łącznik prosty 28"/>
          <p:cNvSpPr/>
          <p:nvPr/>
        </p:nvSpPr>
        <p:spPr>
          <a:xfrm>
            <a:off x="1038240" y="2409839"/>
            <a:ext cx="0" cy="638281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0" name="Łącznik prosty 29"/>
          <p:cNvSpPr/>
          <p:nvPr/>
        </p:nvSpPr>
        <p:spPr>
          <a:xfrm>
            <a:off x="1314360" y="2286000"/>
            <a:ext cx="0" cy="76212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1" name="Dowolny kształt 30"/>
          <p:cNvSpPr/>
          <p:nvPr/>
        </p:nvSpPr>
        <p:spPr>
          <a:xfrm rot="10282200">
            <a:off x="3733359" y="1631452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2" name="Dowolny kształt 31"/>
          <p:cNvSpPr/>
          <p:nvPr/>
        </p:nvSpPr>
        <p:spPr>
          <a:xfrm rot="10282200">
            <a:off x="3828399" y="1344173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3" name="Dowolny kształt 32"/>
          <p:cNvSpPr/>
          <p:nvPr/>
        </p:nvSpPr>
        <p:spPr>
          <a:xfrm rot="10282200">
            <a:off x="4095159" y="1240853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4" name="Dowolny kształt 33"/>
          <p:cNvSpPr/>
          <p:nvPr/>
        </p:nvSpPr>
        <p:spPr>
          <a:xfrm rot="10282200">
            <a:off x="7009720" y="1240880"/>
            <a:ext cx="1065600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5" name="Dowolny kształt 34"/>
          <p:cNvSpPr/>
          <p:nvPr/>
        </p:nvSpPr>
        <p:spPr>
          <a:xfrm rot="10282200">
            <a:off x="6723880" y="1344200"/>
            <a:ext cx="1065600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6" name="Dowolny kształt 35"/>
          <p:cNvSpPr/>
          <p:nvPr/>
        </p:nvSpPr>
        <p:spPr>
          <a:xfrm rot="10282200">
            <a:off x="6628839" y="1631452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7" name="Łącznik prosty 36"/>
          <p:cNvSpPr/>
          <p:nvPr/>
        </p:nvSpPr>
        <p:spPr>
          <a:xfrm>
            <a:off x="3905279" y="2689200"/>
            <a:ext cx="0" cy="35388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8" name="Łącznik prosty 37"/>
          <p:cNvSpPr/>
          <p:nvPr/>
        </p:nvSpPr>
        <p:spPr>
          <a:xfrm>
            <a:off x="4019400" y="2408400"/>
            <a:ext cx="0" cy="63180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9" name="Łącznik prosty 38"/>
          <p:cNvSpPr/>
          <p:nvPr/>
        </p:nvSpPr>
        <p:spPr>
          <a:xfrm>
            <a:off x="4314960" y="2295360"/>
            <a:ext cx="0" cy="74952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0" name="Łącznik prosty 39"/>
          <p:cNvSpPr/>
          <p:nvPr/>
        </p:nvSpPr>
        <p:spPr>
          <a:xfrm>
            <a:off x="6781680" y="2646360"/>
            <a:ext cx="0" cy="40176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1" name="Łącznik prosty 40"/>
          <p:cNvSpPr/>
          <p:nvPr/>
        </p:nvSpPr>
        <p:spPr>
          <a:xfrm>
            <a:off x="6905519" y="2387520"/>
            <a:ext cx="0" cy="65880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7201080" y="2286000"/>
            <a:ext cx="0" cy="76212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609480" y="1143000"/>
            <a:ext cx="0" cy="19051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4" name="Łącznik prosty 43"/>
          <p:cNvSpPr/>
          <p:nvPr/>
        </p:nvSpPr>
        <p:spPr>
          <a:xfrm>
            <a:off x="6477119" y="1143000"/>
            <a:ext cx="0" cy="19051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5" name="Łącznik prosty 44"/>
          <p:cNvSpPr/>
          <p:nvPr/>
        </p:nvSpPr>
        <p:spPr>
          <a:xfrm>
            <a:off x="3581279" y="1143000"/>
            <a:ext cx="0" cy="19051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6" name="Łącznik prosty 45"/>
          <p:cNvSpPr/>
          <p:nvPr/>
        </p:nvSpPr>
        <p:spPr>
          <a:xfrm>
            <a:off x="3581279" y="3733920"/>
            <a:ext cx="0" cy="190476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7" name="Dowolny kształt 46"/>
          <p:cNvSpPr/>
          <p:nvPr/>
        </p:nvSpPr>
        <p:spPr>
          <a:xfrm>
            <a:off x="366119" y="96372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48" name="Dowolny kształt 47"/>
          <p:cNvSpPr/>
          <p:nvPr/>
        </p:nvSpPr>
        <p:spPr>
          <a:xfrm>
            <a:off x="3347640" y="96372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49" name="Dowolny kształt 48"/>
          <p:cNvSpPr/>
          <p:nvPr/>
        </p:nvSpPr>
        <p:spPr>
          <a:xfrm>
            <a:off x="6243120" y="96191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50" name="Dowolny kształt 49"/>
          <p:cNvSpPr/>
          <p:nvPr/>
        </p:nvSpPr>
        <p:spPr>
          <a:xfrm>
            <a:off x="366480" y="298296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51" name="Dowolny kształt 50"/>
          <p:cNvSpPr/>
          <p:nvPr/>
        </p:nvSpPr>
        <p:spPr>
          <a:xfrm>
            <a:off x="6271919" y="298296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52" name="Dowolny kształt 51"/>
          <p:cNvSpPr/>
          <p:nvPr/>
        </p:nvSpPr>
        <p:spPr>
          <a:xfrm>
            <a:off x="3376440" y="2981159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53" name="Dowolny kształt 52"/>
          <p:cNvSpPr/>
          <p:nvPr/>
        </p:nvSpPr>
        <p:spPr>
          <a:xfrm>
            <a:off x="2623680" y="300204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54" name="Dowolny kształt 53"/>
          <p:cNvSpPr/>
          <p:nvPr/>
        </p:nvSpPr>
        <p:spPr>
          <a:xfrm>
            <a:off x="8481600" y="300204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55" name="Dowolny kształt 54"/>
          <p:cNvSpPr/>
          <p:nvPr/>
        </p:nvSpPr>
        <p:spPr>
          <a:xfrm>
            <a:off x="5595480" y="300024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56" name="Dowolny kształt 55"/>
          <p:cNvSpPr/>
          <p:nvPr/>
        </p:nvSpPr>
        <p:spPr>
          <a:xfrm>
            <a:off x="2611080" y="556272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57" name="Dowolny kształt 56"/>
          <p:cNvSpPr/>
          <p:nvPr/>
        </p:nvSpPr>
        <p:spPr>
          <a:xfrm>
            <a:off x="8487720" y="55530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58" name="Dowolny kształt 57"/>
          <p:cNvSpPr/>
          <p:nvPr/>
        </p:nvSpPr>
        <p:spPr>
          <a:xfrm>
            <a:off x="5595480" y="556272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59" name="Dowolny kształt 58"/>
          <p:cNvSpPr/>
          <p:nvPr/>
        </p:nvSpPr>
        <p:spPr>
          <a:xfrm>
            <a:off x="6259320" y="560088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60" name="Dowolny kształt 59"/>
          <p:cNvSpPr/>
          <p:nvPr/>
        </p:nvSpPr>
        <p:spPr>
          <a:xfrm>
            <a:off x="3362400" y="5600880"/>
            <a:ext cx="2826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61" name="Dowolny kształt 60"/>
          <p:cNvSpPr/>
          <p:nvPr/>
        </p:nvSpPr>
        <p:spPr>
          <a:xfrm>
            <a:off x="380880" y="5600880"/>
            <a:ext cx="2826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62" name="Dowolny kształt 61"/>
          <p:cNvSpPr/>
          <p:nvPr/>
        </p:nvSpPr>
        <p:spPr>
          <a:xfrm>
            <a:off x="3651120" y="3000240"/>
            <a:ext cx="6638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3" name="Dowolny kształt 62"/>
          <p:cNvSpPr/>
          <p:nvPr/>
        </p:nvSpPr>
        <p:spPr>
          <a:xfrm>
            <a:off x="3898800" y="2990880"/>
            <a:ext cx="6638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4" name="Dowolny kształt 63"/>
          <p:cNvSpPr/>
          <p:nvPr/>
        </p:nvSpPr>
        <p:spPr>
          <a:xfrm>
            <a:off x="4175279" y="2990880"/>
            <a:ext cx="663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5" name="Dowolny kształt 64"/>
          <p:cNvSpPr/>
          <p:nvPr/>
        </p:nvSpPr>
        <p:spPr>
          <a:xfrm>
            <a:off x="6765840" y="3000240"/>
            <a:ext cx="66384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6" name="Dowolny kształt 65"/>
          <p:cNvSpPr/>
          <p:nvPr/>
        </p:nvSpPr>
        <p:spPr>
          <a:xfrm>
            <a:off x="7067520" y="3000240"/>
            <a:ext cx="663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7" name="Dowolny kształt 66"/>
          <p:cNvSpPr/>
          <p:nvPr/>
        </p:nvSpPr>
        <p:spPr>
          <a:xfrm>
            <a:off x="6515280" y="3000240"/>
            <a:ext cx="663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8" name="Dowolny kształt 67"/>
          <p:cNvSpPr/>
          <p:nvPr/>
        </p:nvSpPr>
        <p:spPr>
          <a:xfrm>
            <a:off x="905039" y="2981159"/>
            <a:ext cx="663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9" name="Dowolny kształt 68"/>
          <p:cNvSpPr/>
          <p:nvPr/>
        </p:nvSpPr>
        <p:spPr>
          <a:xfrm>
            <a:off x="1184400" y="2981159"/>
            <a:ext cx="663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70" name="Dowolny kształt 69"/>
          <p:cNvSpPr/>
          <p:nvPr/>
        </p:nvSpPr>
        <p:spPr>
          <a:xfrm>
            <a:off x="619200" y="2981159"/>
            <a:ext cx="663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71" name="Dowolny kształt 70"/>
          <p:cNvSpPr/>
          <p:nvPr/>
        </p:nvSpPr>
        <p:spPr>
          <a:xfrm>
            <a:off x="793800" y="309096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72" name="Dowolny kształt 71"/>
          <p:cNvSpPr/>
          <p:nvPr/>
        </p:nvSpPr>
        <p:spPr>
          <a:xfrm>
            <a:off x="6686640" y="311940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73" name="Dowolny kształt 72"/>
          <p:cNvSpPr/>
          <p:nvPr/>
        </p:nvSpPr>
        <p:spPr>
          <a:xfrm>
            <a:off x="3819600" y="3110039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74" name="Dowolny kształt 73"/>
          <p:cNvSpPr/>
          <p:nvPr/>
        </p:nvSpPr>
        <p:spPr>
          <a:xfrm>
            <a:off x="1066680" y="310032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75" name="Dowolny kształt 74"/>
          <p:cNvSpPr/>
          <p:nvPr/>
        </p:nvSpPr>
        <p:spPr>
          <a:xfrm>
            <a:off x="6915240" y="310032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76" name="Dowolny kształt 75"/>
          <p:cNvSpPr/>
          <p:nvPr/>
        </p:nvSpPr>
        <p:spPr>
          <a:xfrm>
            <a:off x="4057559" y="309564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77" name="Dowolny kształt 76"/>
          <p:cNvSpPr/>
          <p:nvPr/>
        </p:nvSpPr>
        <p:spPr>
          <a:xfrm>
            <a:off x="1352520" y="309564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78" name="Dowolny kształt 77"/>
          <p:cNvSpPr/>
          <p:nvPr/>
        </p:nvSpPr>
        <p:spPr>
          <a:xfrm>
            <a:off x="4324320" y="309564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79" name="Dowolny kształt 78"/>
          <p:cNvSpPr/>
          <p:nvPr/>
        </p:nvSpPr>
        <p:spPr>
          <a:xfrm>
            <a:off x="7229519" y="309564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80" name="Dowolny kształt 79"/>
          <p:cNvSpPr/>
          <p:nvPr/>
        </p:nvSpPr>
        <p:spPr>
          <a:xfrm>
            <a:off x="315720" y="3581279"/>
            <a:ext cx="231451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endParaRPr lang="pl-PL" sz="14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81" name="Dowolny kształt 80"/>
          <p:cNvSpPr/>
          <p:nvPr/>
        </p:nvSpPr>
        <p:spPr>
          <a:xfrm>
            <a:off x="3279600" y="3581279"/>
            <a:ext cx="231451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endParaRPr lang="pl-PL" sz="14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82" name="Dowolny kształt 81"/>
          <p:cNvSpPr/>
          <p:nvPr/>
        </p:nvSpPr>
        <p:spPr>
          <a:xfrm>
            <a:off x="6194160" y="3581279"/>
            <a:ext cx="231451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endParaRPr lang="pl-PL" sz="14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83" name="Dowolny kształt 82"/>
          <p:cNvSpPr/>
          <p:nvPr/>
        </p:nvSpPr>
        <p:spPr>
          <a:xfrm>
            <a:off x="1222199" y="205884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84" name="Dowolny kształt 83"/>
          <p:cNvSpPr/>
          <p:nvPr/>
        </p:nvSpPr>
        <p:spPr>
          <a:xfrm>
            <a:off x="4205160" y="205740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85" name="Dowolny kształt 84"/>
          <p:cNvSpPr/>
          <p:nvPr/>
        </p:nvSpPr>
        <p:spPr>
          <a:xfrm>
            <a:off x="7115040" y="205740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86" name="Dowolny kształt 85"/>
          <p:cNvSpPr/>
          <p:nvPr/>
        </p:nvSpPr>
        <p:spPr>
          <a:xfrm>
            <a:off x="942839" y="213372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87" name="Dowolny kształt 86"/>
          <p:cNvSpPr/>
          <p:nvPr/>
        </p:nvSpPr>
        <p:spPr>
          <a:xfrm>
            <a:off x="852480" y="242892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88" name="Dowolny kształt 87"/>
          <p:cNvSpPr/>
          <p:nvPr/>
        </p:nvSpPr>
        <p:spPr>
          <a:xfrm>
            <a:off x="3824279" y="242892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89" name="Dowolny kształt 88"/>
          <p:cNvSpPr/>
          <p:nvPr/>
        </p:nvSpPr>
        <p:spPr>
          <a:xfrm>
            <a:off x="6710400" y="242892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90" name="Dowolny kształt 89"/>
          <p:cNvSpPr/>
          <p:nvPr/>
        </p:nvSpPr>
        <p:spPr>
          <a:xfrm>
            <a:off x="3909960" y="213372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91" name="Dowolny kształt 90"/>
          <p:cNvSpPr/>
          <p:nvPr/>
        </p:nvSpPr>
        <p:spPr>
          <a:xfrm>
            <a:off x="6791399" y="2133720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92" name="Dowolny kształt 91"/>
          <p:cNvSpPr/>
          <p:nvPr/>
        </p:nvSpPr>
        <p:spPr>
          <a:xfrm>
            <a:off x="1719360" y="2211480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93" name="Dowolny kształt 92"/>
          <p:cNvSpPr/>
          <p:nvPr/>
        </p:nvSpPr>
        <p:spPr>
          <a:xfrm>
            <a:off x="4719600" y="222084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94" name="Dowolny kształt 93"/>
          <p:cNvSpPr/>
          <p:nvPr/>
        </p:nvSpPr>
        <p:spPr>
          <a:xfrm>
            <a:off x="7620120" y="2230560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95" name="Dowolny kształt 94"/>
          <p:cNvSpPr/>
          <p:nvPr/>
        </p:nvSpPr>
        <p:spPr>
          <a:xfrm>
            <a:off x="1219320" y="2297160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96" name="Dowolny kształt 95"/>
          <p:cNvSpPr/>
          <p:nvPr/>
        </p:nvSpPr>
        <p:spPr>
          <a:xfrm>
            <a:off x="4200480" y="229536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97" name="Dowolny kształt 96"/>
          <p:cNvSpPr/>
          <p:nvPr/>
        </p:nvSpPr>
        <p:spPr>
          <a:xfrm>
            <a:off x="7110360" y="230364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98" name="Dowolny kształt 97"/>
          <p:cNvSpPr/>
          <p:nvPr/>
        </p:nvSpPr>
        <p:spPr>
          <a:xfrm>
            <a:off x="1123920" y="2590919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99" name="Dowolny kształt 98"/>
          <p:cNvSpPr/>
          <p:nvPr/>
        </p:nvSpPr>
        <p:spPr>
          <a:xfrm>
            <a:off x="4129200" y="2590919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100" name="Dowolny kształt 99"/>
          <p:cNvSpPr/>
          <p:nvPr/>
        </p:nvSpPr>
        <p:spPr>
          <a:xfrm>
            <a:off x="7024680" y="2590919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101" name="Dowolny kształt 100"/>
          <p:cNvSpPr/>
          <p:nvPr/>
        </p:nvSpPr>
        <p:spPr>
          <a:xfrm>
            <a:off x="1824119" y="2666880"/>
            <a:ext cx="49032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2" name="Dowolny kształt 101"/>
          <p:cNvSpPr/>
          <p:nvPr/>
        </p:nvSpPr>
        <p:spPr>
          <a:xfrm>
            <a:off x="1509839" y="2743199"/>
            <a:ext cx="49032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3" name="Dowolny kształt 102"/>
          <p:cNvSpPr/>
          <p:nvPr/>
        </p:nvSpPr>
        <p:spPr>
          <a:xfrm>
            <a:off x="1143000" y="2771640"/>
            <a:ext cx="49068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4" name="Dowolny kształt 103"/>
          <p:cNvSpPr/>
          <p:nvPr/>
        </p:nvSpPr>
        <p:spPr>
          <a:xfrm>
            <a:off x="4481640" y="2743199"/>
            <a:ext cx="49032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5" name="Dowolny kształt 104"/>
          <p:cNvSpPr/>
          <p:nvPr/>
        </p:nvSpPr>
        <p:spPr>
          <a:xfrm>
            <a:off x="7386480" y="2743199"/>
            <a:ext cx="49068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6" name="Dowolny kształt 105"/>
          <p:cNvSpPr/>
          <p:nvPr/>
        </p:nvSpPr>
        <p:spPr>
          <a:xfrm>
            <a:off x="7701120" y="2666880"/>
            <a:ext cx="49032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7" name="Dowolny kształt 106"/>
          <p:cNvSpPr/>
          <p:nvPr/>
        </p:nvSpPr>
        <p:spPr>
          <a:xfrm>
            <a:off x="4781520" y="2666880"/>
            <a:ext cx="49068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8" name="Dowolny kształt 107"/>
          <p:cNvSpPr/>
          <p:nvPr/>
        </p:nvSpPr>
        <p:spPr>
          <a:xfrm>
            <a:off x="4138560" y="2771640"/>
            <a:ext cx="49068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9" name="Dowolny kształt 108"/>
          <p:cNvSpPr/>
          <p:nvPr/>
        </p:nvSpPr>
        <p:spPr>
          <a:xfrm>
            <a:off x="7043760" y="2771640"/>
            <a:ext cx="49068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grpSp>
        <p:nvGrpSpPr>
          <p:cNvPr id="113" name="Grupa 112"/>
          <p:cNvGrpSpPr/>
          <p:nvPr/>
        </p:nvGrpSpPr>
        <p:grpSpPr>
          <a:xfrm>
            <a:off x="722159" y="3041640"/>
            <a:ext cx="399960" cy="2955239"/>
            <a:chOff x="722159" y="3041640"/>
            <a:chExt cx="399960" cy="2955239"/>
          </a:xfrm>
        </p:grpSpPr>
        <p:sp>
          <p:nvSpPr>
            <p:cNvPr id="114" name="Łącznik prosty 113"/>
            <p:cNvSpPr/>
            <p:nvPr/>
          </p:nvSpPr>
          <p:spPr>
            <a:xfrm>
              <a:off x="914400" y="3041640"/>
              <a:ext cx="0" cy="25970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115" name="Grupa 114"/>
            <p:cNvGrpSpPr/>
            <p:nvPr/>
          </p:nvGrpSpPr>
          <p:grpSpPr>
            <a:xfrm>
              <a:off x="722159" y="5572080"/>
              <a:ext cx="399960" cy="424799"/>
              <a:chOff x="722159" y="5572080"/>
              <a:chExt cx="399960" cy="424799"/>
            </a:xfrm>
          </p:grpSpPr>
          <p:sp>
            <p:nvSpPr>
              <p:cNvPr id="116" name="Dowolny kształt 115"/>
              <p:cNvSpPr/>
              <p:nvPr/>
            </p:nvSpPr>
            <p:spPr>
              <a:xfrm>
                <a:off x="722159" y="557208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17" name="Dowolny kształt 116"/>
              <p:cNvSpPr/>
              <p:nvPr/>
            </p:nvSpPr>
            <p:spPr>
              <a:xfrm>
                <a:off x="883439" y="5660639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118" name="Grupa 117"/>
          <p:cNvGrpSpPr/>
          <p:nvPr/>
        </p:nvGrpSpPr>
        <p:grpSpPr>
          <a:xfrm>
            <a:off x="965160" y="3048120"/>
            <a:ext cx="399960" cy="2948759"/>
            <a:chOff x="965160" y="3048120"/>
            <a:chExt cx="399960" cy="2948759"/>
          </a:xfrm>
        </p:grpSpPr>
        <p:sp>
          <p:nvSpPr>
            <p:cNvPr id="119" name="Łącznik prosty 118"/>
            <p:cNvSpPr/>
            <p:nvPr/>
          </p:nvSpPr>
          <p:spPr>
            <a:xfrm>
              <a:off x="1038240" y="3048120"/>
              <a:ext cx="0" cy="25905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120" name="Grupa 119"/>
            <p:cNvGrpSpPr/>
            <p:nvPr/>
          </p:nvGrpSpPr>
          <p:grpSpPr>
            <a:xfrm>
              <a:off x="965160" y="5572080"/>
              <a:ext cx="399960" cy="424799"/>
              <a:chOff x="965160" y="5572080"/>
              <a:chExt cx="399960" cy="424799"/>
            </a:xfrm>
          </p:grpSpPr>
          <p:sp>
            <p:nvSpPr>
              <p:cNvPr id="121" name="Dowolny kształt 120"/>
              <p:cNvSpPr/>
              <p:nvPr/>
            </p:nvSpPr>
            <p:spPr>
              <a:xfrm>
                <a:off x="965160" y="557208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22" name="Dowolny kształt 121"/>
              <p:cNvSpPr/>
              <p:nvPr/>
            </p:nvSpPr>
            <p:spPr>
              <a:xfrm>
                <a:off x="1126440" y="5660639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</p:grpSp>
      <p:grpSp>
        <p:nvGrpSpPr>
          <p:cNvPr id="123" name="Grupa 122"/>
          <p:cNvGrpSpPr/>
          <p:nvPr/>
        </p:nvGrpSpPr>
        <p:grpSpPr>
          <a:xfrm>
            <a:off x="1222199" y="3060720"/>
            <a:ext cx="399961" cy="2936159"/>
            <a:chOff x="1222199" y="3060720"/>
            <a:chExt cx="399961" cy="2936159"/>
          </a:xfrm>
        </p:grpSpPr>
        <p:sp>
          <p:nvSpPr>
            <p:cNvPr id="124" name="Łącznik prosty 123"/>
            <p:cNvSpPr/>
            <p:nvPr/>
          </p:nvSpPr>
          <p:spPr>
            <a:xfrm>
              <a:off x="1314360" y="3060720"/>
              <a:ext cx="0" cy="25779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125" name="Grupa 124"/>
            <p:cNvGrpSpPr/>
            <p:nvPr/>
          </p:nvGrpSpPr>
          <p:grpSpPr>
            <a:xfrm>
              <a:off x="1222199" y="5572080"/>
              <a:ext cx="399961" cy="424799"/>
              <a:chOff x="1222199" y="5572080"/>
              <a:chExt cx="399961" cy="424799"/>
            </a:xfrm>
          </p:grpSpPr>
          <p:sp>
            <p:nvSpPr>
              <p:cNvPr id="126" name="Dowolny kształt 125"/>
              <p:cNvSpPr/>
              <p:nvPr/>
            </p:nvSpPr>
            <p:spPr>
              <a:xfrm>
                <a:off x="1222199" y="557208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27" name="Dowolny kształt 126"/>
              <p:cNvSpPr/>
              <p:nvPr/>
            </p:nvSpPr>
            <p:spPr>
              <a:xfrm>
                <a:off x="1383480" y="5660639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</a:p>
            </p:txBody>
          </p:sp>
        </p:grpSp>
      </p:grpSp>
      <p:grpSp>
        <p:nvGrpSpPr>
          <p:cNvPr id="128" name="Grupa 127"/>
          <p:cNvGrpSpPr/>
          <p:nvPr/>
        </p:nvGrpSpPr>
        <p:grpSpPr>
          <a:xfrm>
            <a:off x="3719520" y="3025800"/>
            <a:ext cx="893520" cy="3047400"/>
            <a:chOff x="3719520" y="3025800"/>
            <a:chExt cx="893520" cy="3047400"/>
          </a:xfrm>
        </p:grpSpPr>
        <p:sp>
          <p:nvSpPr>
            <p:cNvPr id="129" name="Łącznik prosty 128"/>
            <p:cNvSpPr/>
            <p:nvPr/>
          </p:nvSpPr>
          <p:spPr>
            <a:xfrm>
              <a:off x="3905279" y="3048120"/>
              <a:ext cx="0" cy="25905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30" name="Łącznik prosty 129"/>
            <p:cNvSpPr/>
            <p:nvPr/>
          </p:nvSpPr>
          <p:spPr>
            <a:xfrm>
              <a:off x="4019400" y="3051000"/>
              <a:ext cx="0" cy="257831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31" name="Łącznik prosty 130"/>
            <p:cNvSpPr/>
            <p:nvPr/>
          </p:nvSpPr>
          <p:spPr>
            <a:xfrm>
              <a:off x="4314960" y="3025800"/>
              <a:ext cx="0" cy="26226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grpSp>
          <p:nvGrpSpPr>
            <p:cNvPr id="132" name="Grupa 131"/>
            <p:cNvGrpSpPr/>
            <p:nvPr/>
          </p:nvGrpSpPr>
          <p:grpSpPr>
            <a:xfrm>
              <a:off x="3719520" y="5648400"/>
              <a:ext cx="399960" cy="424800"/>
              <a:chOff x="3719520" y="5648400"/>
              <a:chExt cx="399960" cy="424800"/>
            </a:xfrm>
          </p:grpSpPr>
          <p:sp>
            <p:nvSpPr>
              <p:cNvPr id="133" name="Dowolny kształt 132"/>
              <p:cNvSpPr/>
              <p:nvPr/>
            </p:nvSpPr>
            <p:spPr>
              <a:xfrm>
                <a:off x="3719520" y="564840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34" name="Dowolny kształt 133"/>
              <p:cNvSpPr/>
              <p:nvPr/>
            </p:nvSpPr>
            <p:spPr>
              <a:xfrm>
                <a:off x="3880800" y="5736960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grpSp>
          <p:nvGrpSpPr>
            <p:cNvPr id="135" name="Grupa 134"/>
            <p:cNvGrpSpPr/>
            <p:nvPr/>
          </p:nvGrpSpPr>
          <p:grpSpPr>
            <a:xfrm>
              <a:off x="3911400" y="5572080"/>
              <a:ext cx="399960" cy="424799"/>
              <a:chOff x="3911400" y="5572080"/>
              <a:chExt cx="399960" cy="424799"/>
            </a:xfrm>
          </p:grpSpPr>
          <p:sp>
            <p:nvSpPr>
              <p:cNvPr id="136" name="Dowolny kształt 135"/>
              <p:cNvSpPr/>
              <p:nvPr/>
            </p:nvSpPr>
            <p:spPr>
              <a:xfrm>
                <a:off x="3911400" y="557208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37" name="Dowolny kształt 136"/>
              <p:cNvSpPr/>
              <p:nvPr/>
            </p:nvSpPr>
            <p:spPr>
              <a:xfrm>
                <a:off x="4072680" y="5660639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  <p:grpSp>
          <p:nvGrpSpPr>
            <p:cNvPr id="138" name="Grupa 137"/>
            <p:cNvGrpSpPr/>
            <p:nvPr/>
          </p:nvGrpSpPr>
          <p:grpSpPr>
            <a:xfrm>
              <a:off x="4213080" y="5572080"/>
              <a:ext cx="399960" cy="424799"/>
              <a:chOff x="4213080" y="5572080"/>
              <a:chExt cx="399960" cy="424799"/>
            </a:xfrm>
          </p:grpSpPr>
          <p:sp>
            <p:nvSpPr>
              <p:cNvPr id="139" name="Dowolny kształt 138"/>
              <p:cNvSpPr/>
              <p:nvPr/>
            </p:nvSpPr>
            <p:spPr>
              <a:xfrm>
                <a:off x="4213080" y="557208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40" name="Dowolny kształt 139"/>
              <p:cNvSpPr/>
              <p:nvPr/>
            </p:nvSpPr>
            <p:spPr>
              <a:xfrm>
                <a:off x="4374360" y="5660639"/>
                <a:ext cx="238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</a:p>
            </p:txBody>
          </p:sp>
        </p:grpSp>
      </p:grpSp>
      <p:grpSp>
        <p:nvGrpSpPr>
          <p:cNvPr id="141" name="Grupa 140"/>
          <p:cNvGrpSpPr/>
          <p:nvPr/>
        </p:nvGrpSpPr>
        <p:grpSpPr>
          <a:xfrm>
            <a:off x="3171960" y="5029200"/>
            <a:ext cx="714240" cy="309958"/>
            <a:chOff x="3171960" y="5029200"/>
            <a:chExt cx="714240" cy="309958"/>
          </a:xfrm>
        </p:grpSpPr>
        <p:sp>
          <p:nvSpPr>
            <p:cNvPr id="142" name="Łącznik prosty 141"/>
            <p:cNvSpPr/>
            <p:nvPr/>
          </p:nvSpPr>
          <p:spPr>
            <a:xfrm>
              <a:off x="3581279" y="5191200"/>
              <a:ext cx="3049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43" name="Dowolny kształt 142"/>
            <p:cNvSpPr/>
            <p:nvPr/>
          </p:nvSpPr>
          <p:spPr>
            <a:xfrm>
              <a:off x="3171960" y="502920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44" name="Dowolny kształt 143"/>
          <p:cNvSpPr/>
          <p:nvPr/>
        </p:nvSpPr>
        <p:spPr>
          <a:xfrm>
            <a:off x="3873600" y="5149800"/>
            <a:ext cx="74520" cy="74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 w="1908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45" name="Grupa 144"/>
          <p:cNvGrpSpPr/>
          <p:nvPr/>
        </p:nvGrpSpPr>
        <p:grpSpPr>
          <a:xfrm>
            <a:off x="3162239" y="4619520"/>
            <a:ext cx="876240" cy="309958"/>
            <a:chOff x="3162239" y="4619520"/>
            <a:chExt cx="876240" cy="309958"/>
          </a:xfrm>
        </p:grpSpPr>
        <p:sp>
          <p:nvSpPr>
            <p:cNvPr id="146" name="Łącznik prosty 145"/>
            <p:cNvSpPr/>
            <p:nvPr/>
          </p:nvSpPr>
          <p:spPr>
            <a:xfrm>
              <a:off x="3581279" y="4762440"/>
              <a:ext cx="457200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47" name="Dowolny kształt 146"/>
            <p:cNvSpPr/>
            <p:nvPr/>
          </p:nvSpPr>
          <p:spPr>
            <a:xfrm>
              <a:off x="3162239" y="461952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48" name="Dowolny kształt 147"/>
          <p:cNvSpPr/>
          <p:nvPr/>
        </p:nvSpPr>
        <p:spPr>
          <a:xfrm>
            <a:off x="3981600" y="4727520"/>
            <a:ext cx="74520" cy="74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 w="1908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49" name="Grupa 148"/>
          <p:cNvGrpSpPr/>
          <p:nvPr/>
        </p:nvGrpSpPr>
        <p:grpSpPr>
          <a:xfrm>
            <a:off x="3173400" y="4191120"/>
            <a:ext cx="1170000" cy="309958"/>
            <a:chOff x="3173400" y="4191120"/>
            <a:chExt cx="1170000" cy="309958"/>
          </a:xfrm>
        </p:grpSpPr>
        <p:sp>
          <p:nvSpPr>
            <p:cNvPr id="150" name="Łącznik prosty 149"/>
            <p:cNvSpPr/>
            <p:nvPr/>
          </p:nvSpPr>
          <p:spPr>
            <a:xfrm>
              <a:off x="3581279" y="4343400"/>
              <a:ext cx="7621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51" name="Dowolny kształt 150"/>
            <p:cNvSpPr/>
            <p:nvPr/>
          </p:nvSpPr>
          <p:spPr>
            <a:xfrm>
              <a:off x="3173400" y="419112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3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52" name="Dowolny kształt 151"/>
          <p:cNvSpPr/>
          <p:nvPr/>
        </p:nvSpPr>
        <p:spPr>
          <a:xfrm>
            <a:off x="4281480" y="4305240"/>
            <a:ext cx="74520" cy="74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 w="1908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53" name="Grupa 152"/>
          <p:cNvGrpSpPr/>
          <p:nvPr/>
        </p:nvGrpSpPr>
        <p:grpSpPr>
          <a:xfrm>
            <a:off x="6076800" y="3032280"/>
            <a:ext cx="1393919" cy="3021840"/>
            <a:chOff x="6076800" y="3032280"/>
            <a:chExt cx="1393919" cy="3021840"/>
          </a:xfrm>
        </p:grpSpPr>
        <p:grpSp>
          <p:nvGrpSpPr>
            <p:cNvPr id="154" name="Grupa 153"/>
            <p:cNvGrpSpPr/>
            <p:nvPr/>
          </p:nvGrpSpPr>
          <p:grpSpPr>
            <a:xfrm>
              <a:off x="6076800" y="3032280"/>
              <a:ext cx="1393919" cy="3021840"/>
              <a:chOff x="6076800" y="3032280"/>
              <a:chExt cx="1393919" cy="3021840"/>
            </a:xfrm>
          </p:grpSpPr>
          <p:sp>
            <p:nvSpPr>
              <p:cNvPr id="155" name="Łącznik prosty 154"/>
              <p:cNvSpPr/>
              <p:nvPr/>
            </p:nvSpPr>
            <p:spPr>
              <a:xfrm>
                <a:off x="6781680" y="3041640"/>
                <a:ext cx="0" cy="259704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56" name="Łącznik prosty 155"/>
              <p:cNvSpPr/>
              <p:nvPr/>
            </p:nvSpPr>
            <p:spPr>
              <a:xfrm>
                <a:off x="6905519" y="3032280"/>
                <a:ext cx="0" cy="2597039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57" name="Łącznik prosty 156"/>
              <p:cNvSpPr/>
              <p:nvPr/>
            </p:nvSpPr>
            <p:spPr>
              <a:xfrm>
                <a:off x="7201080" y="3060720"/>
                <a:ext cx="0" cy="257796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158" name="Grupa 157"/>
              <p:cNvGrpSpPr/>
              <p:nvPr/>
            </p:nvGrpSpPr>
            <p:grpSpPr>
              <a:xfrm>
                <a:off x="6589800" y="5629319"/>
                <a:ext cx="399960" cy="424801"/>
                <a:chOff x="6589800" y="5629319"/>
                <a:chExt cx="399960" cy="424801"/>
              </a:xfrm>
            </p:grpSpPr>
            <p:sp>
              <p:nvSpPr>
                <p:cNvPr id="159" name="Dowolny kształt 158"/>
                <p:cNvSpPr/>
                <p:nvPr/>
              </p:nvSpPr>
              <p:spPr>
                <a:xfrm>
                  <a:off x="6589800" y="5629319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60" name="Dowolny kształt 159"/>
                <p:cNvSpPr/>
                <p:nvPr/>
              </p:nvSpPr>
              <p:spPr>
                <a:xfrm>
                  <a:off x="6751080" y="5717880"/>
                  <a:ext cx="238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grpSp>
            <p:nvGrpSpPr>
              <p:cNvPr id="161" name="Grupa 160"/>
              <p:cNvGrpSpPr/>
              <p:nvPr/>
            </p:nvGrpSpPr>
            <p:grpSpPr>
              <a:xfrm>
                <a:off x="6794280" y="5572080"/>
                <a:ext cx="399960" cy="424799"/>
                <a:chOff x="6794280" y="5572080"/>
                <a:chExt cx="399960" cy="424799"/>
              </a:xfrm>
            </p:grpSpPr>
            <p:sp>
              <p:nvSpPr>
                <p:cNvPr id="162" name="Dowolny kształt 161"/>
                <p:cNvSpPr/>
                <p:nvPr/>
              </p:nvSpPr>
              <p:spPr>
                <a:xfrm>
                  <a:off x="6794280" y="557208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63" name="Dowolny kształt 162"/>
                <p:cNvSpPr/>
                <p:nvPr/>
              </p:nvSpPr>
              <p:spPr>
                <a:xfrm>
                  <a:off x="6955560" y="5660639"/>
                  <a:ext cx="238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  <p:grpSp>
            <p:nvGrpSpPr>
              <p:cNvPr id="164" name="Grupa 163"/>
              <p:cNvGrpSpPr/>
              <p:nvPr/>
            </p:nvGrpSpPr>
            <p:grpSpPr>
              <a:xfrm>
                <a:off x="7070760" y="5572080"/>
                <a:ext cx="399959" cy="424799"/>
                <a:chOff x="7070760" y="5572080"/>
                <a:chExt cx="399959" cy="424799"/>
              </a:xfrm>
            </p:grpSpPr>
            <p:sp>
              <p:nvSpPr>
                <p:cNvPr id="165" name="Dowolny kształt 164"/>
                <p:cNvSpPr/>
                <p:nvPr/>
              </p:nvSpPr>
              <p:spPr>
                <a:xfrm>
                  <a:off x="7070760" y="557208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66" name="Dowolny kształt 165"/>
                <p:cNvSpPr/>
                <p:nvPr/>
              </p:nvSpPr>
              <p:spPr>
                <a:xfrm>
                  <a:off x="7232039" y="5660639"/>
                  <a:ext cx="238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3</a:t>
                  </a:r>
                </a:p>
              </p:txBody>
            </p:sp>
          </p:grpSp>
          <p:sp>
            <p:nvSpPr>
              <p:cNvPr id="167" name="Dowolny kształt 166"/>
              <p:cNvSpPr/>
              <p:nvPr/>
            </p:nvSpPr>
            <p:spPr>
              <a:xfrm>
                <a:off x="6091199" y="4191120"/>
                <a:ext cx="39528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68" name="Dowolny kształt 167"/>
              <p:cNvSpPr/>
              <p:nvPr/>
            </p:nvSpPr>
            <p:spPr>
              <a:xfrm>
                <a:off x="6086520" y="4619520"/>
                <a:ext cx="39528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69" name="Dowolny kształt 168"/>
              <p:cNvSpPr/>
              <p:nvPr/>
            </p:nvSpPr>
            <p:spPr>
              <a:xfrm>
                <a:off x="6076800" y="5029200"/>
                <a:ext cx="39528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70" name="Łącznik prosty 169"/>
              <p:cNvSpPr/>
              <p:nvPr/>
            </p:nvSpPr>
            <p:spPr>
              <a:xfrm>
                <a:off x="6477119" y="5191200"/>
                <a:ext cx="304561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71" name="Łącznik prosty 170"/>
              <p:cNvSpPr/>
              <p:nvPr/>
            </p:nvSpPr>
            <p:spPr>
              <a:xfrm>
                <a:off x="6477119" y="4762440"/>
                <a:ext cx="457200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72" name="Łącznik prosty 171"/>
              <p:cNvSpPr/>
              <p:nvPr/>
            </p:nvSpPr>
            <p:spPr>
              <a:xfrm>
                <a:off x="6467399" y="4343400"/>
                <a:ext cx="762120" cy="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sp>
          <p:nvSpPr>
            <p:cNvPr id="173" name="Dowolny kształt 172"/>
            <p:cNvSpPr/>
            <p:nvPr/>
          </p:nvSpPr>
          <p:spPr>
            <a:xfrm>
              <a:off x="6756479" y="5149800"/>
              <a:ext cx="74520" cy="7452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FFFFFF"/>
            </a:solidFill>
            <a:ln w="19080">
              <a:solidFill>
                <a:srgbClr val="3333CC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74" name="Dowolny kształt 173"/>
            <p:cNvSpPr/>
            <p:nvPr/>
          </p:nvSpPr>
          <p:spPr>
            <a:xfrm>
              <a:off x="6877080" y="4727520"/>
              <a:ext cx="74520" cy="7452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FFFFFF"/>
            </a:solidFill>
            <a:ln w="19080">
              <a:solidFill>
                <a:srgbClr val="3333CC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75" name="Dowolny kształt 174"/>
            <p:cNvSpPr/>
            <p:nvPr/>
          </p:nvSpPr>
          <p:spPr>
            <a:xfrm>
              <a:off x="7164360" y="4314960"/>
              <a:ext cx="74520" cy="7452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FFFFFF"/>
            </a:solidFill>
            <a:ln w="19080">
              <a:solidFill>
                <a:srgbClr val="3333CC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76" name="Grupa 175"/>
          <p:cNvGrpSpPr/>
          <p:nvPr/>
        </p:nvGrpSpPr>
        <p:grpSpPr>
          <a:xfrm>
            <a:off x="7167240" y="3740040"/>
            <a:ext cx="1293119" cy="418680"/>
            <a:chOff x="7167240" y="3740040"/>
            <a:chExt cx="1293119" cy="418680"/>
          </a:xfrm>
        </p:grpSpPr>
        <p:sp>
          <p:nvSpPr>
            <p:cNvPr id="177" name="Łącznik prosty 176"/>
            <p:cNvSpPr/>
            <p:nvPr/>
          </p:nvSpPr>
          <p:spPr>
            <a:xfrm flipH="1" flipV="1">
              <a:off x="7365959" y="3974759"/>
              <a:ext cx="114481" cy="18396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78" name="Dowolny kształt 177"/>
            <p:cNvSpPr/>
            <p:nvPr/>
          </p:nvSpPr>
          <p:spPr>
            <a:xfrm>
              <a:off x="7167240" y="3740040"/>
              <a:ext cx="1293119" cy="30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krzywa  Engla</a:t>
              </a:r>
            </a:p>
          </p:txBody>
        </p:sp>
      </p:grpSp>
      <p:sp>
        <p:nvSpPr>
          <p:cNvPr id="179" name="Dowolny kształt 178"/>
          <p:cNvSpPr/>
          <p:nvPr/>
        </p:nvSpPr>
        <p:spPr>
          <a:xfrm>
            <a:off x="7191360" y="4894200"/>
            <a:ext cx="1752479" cy="78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Wraz  ze  wzrostem  dochodu  konsumenta  spożycie  dobra  luksusowego  x  rośnie  coraz  szybciej.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300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2" presetClass="entr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9" presetClass="entr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olny kształt 2"/>
          <p:cNvSpPr/>
          <p:nvPr/>
        </p:nvSpPr>
        <p:spPr>
          <a:xfrm rot="11024400" flipH="1">
            <a:off x="5862258" y="3184223"/>
            <a:ext cx="1393919" cy="2072880"/>
          </a:xfrm>
          <a:custGeom>
            <a:avLst>
              <a:gd name="f0" fmla="val 660000"/>
              <a:gd name="f1" fmla="val 558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10799 f16 1"/>
              <a:gd name="f25" fmla="*/ 21599 f16 1"/>
              <a:gd name="f26" fmla="*/ 11392 f17 1"/>
              <a:gd name="f27" fmla="*/ 209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3816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6" name="Dowolny kształt 5"/>
          <p:cNvSpPr/>
          <p:nvPr/>
        </p:nvSpPr>
        <p:spPr>
          <a:xfrm>
            <a:off x="364679" y="316080"/>
            <a:ext cx="130248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</a:t>
            </a:r>
          </a:p>
        </p:txBody>
      </p:sp>
      <p:sp>
        <p:nvSpPr>
          <p:cNvPr id="7" name="Dowolny kształt 6"/>
          <p:cNvSpPr/>
          <p:nvPr/>
        </p:nvSpPr>
        <p:spPr>
          <a:xfrm rot="10282200">
            <a:off x="751839" y="1631452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Dowolny kształt 7"/>
          <p:cNvSpPr/>
          <p:nvPr/>
        </p:nvSpPr>
        <p:spPr>
          <a:xfrm>
            <a:off x="758520" y="316080"/>
            <a:ext cx="7522101" cy="40229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Wyznaczenie  krzywej  </a:t>
            </a:r>
            <a:r>
              <a:rPr lang="pl-PL" sz="2000" b="1" i="0" u="none" strike="noStrike" cap="none" baseline="0" dirty="0" err="1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Engla</a:t>
            </a:r>
            <a:r>
              <a:rPr lang="pl-PL" sz="20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dla  dobra  podstawowego  </a:t>
            </a:r>
            <a:r>
              <a:rPr lang="pl-PL" sz="20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(X)</a:t>
            </a:r>
            <a:endParaRPr lang="pl-PL" sz="2000" b="1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9" name="Łącznik prosty 8"/>
          <p:cNvSpPr/>
          <p:nvPr/>
        </p:nvSpPr>
        <p:spPr>
          <a:xfrm>
            <a:off x="609480" y="3048120"/>
            <a:ext cx="2133719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>
            <a:off x="3581279" y="3048120"/>
            <a:ext cx="21337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>
            <a:off x="6467399" y="3048120"/>
            <a:ext cx="213372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6477119" y="3743280"/>
            <a:ext cx="0" cy="19051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609480" y="3733920"/>
            <a:ext cx="0" cy="190476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>
            <a:off x="609480" y="5638680"/>
            <a:ext cx="2133719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Łącznik prosty 14"/>
          <p:cNvSpPr/>
          <p:nvPr/>
        </p:nvSpPr>
        <p:spPr>
          <a:xfrm>
            <a:off x="3571920" y="5638680"/>
            <a:ext cx="213372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6" name="Łącznik prosty 15"/>
          <p:cNvSpPr/>
          <p:nvPr/>
        </p:nvSpPr>
        <p:spPr>
          <a:xfrm>
            <a:off x="6458040" y="5638680"/>
            <a:ext cx="213336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7" name="Łącznik prosty 16"/>
          <p:cNvSpPr/>
          <p:nvPr/>
        </p:nvSpPr>
        <p:spPr>
          <a:xfrm>
            <a:off x="609480" y="2362320"/>
            <a:ext cx="685800" cy="6858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8" name="Łącznik prosty 17"/>
          <p:cNvSpPr/>
          <p:nvPr/>
        </p:nvSpPr>
        <p:spPr>
          <a:xfrm>
            <a:off x="609480" y="1981080"/>
            <a:ext cx="1067039" cy="10670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9" name="Łącznik prosty 18"/>
          <p:cNvSpPr/>
          <p:nvPr/>
        </p:nvSpPr>
        <p:spPr>
          <a:xfrm>
            <a:off x="609480" y="1600200"/>
            <a:ext cx="1447920" cy="144792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0" name="Łącznik prosty 19"/>
          <p:cNvSpPr/>
          <p:nvPr/>
        </p:nvSpPr>
        <p:spPr>
          <a:xfrm>
            <a:off x="3591000" y="2362320"/>
            <a:ext cx="685800" cy="6858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1" name="Łącznik prosty 20"/>
          <p:cNvSpPr/>
          <p:nvPr/>
        </p:nvSpPr>
        <p:spPr>
          <a:xfrm>
            <a:off x="6486480" y="2362320"/>
            <a:ext cx="685799" cy="6858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2" name="Łącznik prosty 21"/>
          <p:cNvSpPr/>
          <p:nvPr/>
        </p:nvSpPr>
        <p:spPr>
          <a:xfrm>
            <a:off x="3581279" y="1971720"/>
            <a:ext cx="1067041" cy="106668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3" name="Łącznik prosty 22"/>
          <p:cNvSpPr/>
          <p:nvPr/>
        </p:nvSpPr>
        <p:spPr>
          <a:xfrm>
            <a:off x="3581279" y="1600200"/>
            <a:ext cx="1447921" cy="144792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4" name="Łącznik prosty 23"/>
          <p:cNvSpPr/>
          <p:nvPr/>
        </p:nvSpPr>
        <p:spPr>
          <a:xfrm>
            <a:off x="6486480" y="1600200"/>
            <a:ext cx="1447920" cy="144792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5" name="Łącznik prosty 24"/>
          <p:cNvSpPr/>
          <p:nvPr/>
        </p:nvSpPr>
        <p:spPr>
          <a:xfrm>
            <a:off x="6486480" y="1981080"/>
            <a:ext cx="1066679" cy="1067040"/>
          </a:xfrm>
          <a:prstGeom prst="line">
            <a:avLst/>
          </a:prstGeom>
          <a:noFill/>
          <a:ln w="2844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6" name="Dowolny kształt 25"/>
          <p:cNvSpPr/>
          <p:nvPr/>
        </p:nvSpPr>
        <p:spPr>
          <a:xfrm rot="10282200">
            <a:off x="1008880" y="1496480"/>
            <a:ext cx="1065600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7" name="Dowolny kształt 26"/>
          <p:cNvSpPr/>
          <p:nvPr/>
        </p:nvSpPr>
        <p:spPr>
          <a:xfrm rot="10282200">
            <a:off x="1104279" y="1240853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8" name="Dowolny kształt 27"/>
          <p:cNvSpPr/>
          <p:nvPr/>
        </p:nvSpPr>
        <p:spPr>
          <a:xfrm rot="10282200">
            <a:off x="3733359" y="1631452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29" name="Dowolny kształt 28"/>
          <p:cNvSpPr/>
          <p:nvPr/>
        </p:nvSpPr>
        <p:spPr>
          <a:xfrm rot="10282200">
            <a:off x="3980680" y="1496480"/>
            <a:ext cx="1065600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0" name="Dowolny kształt 29"/>
          <p:cNvSpPr/>
          <p:nvPr/>
        </p:nvSpPr>
        <p:spPr>
          <a:xfrm rot="10282200">
            <a:off x="4133319" y="1267852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1" name="Dowolny kształt 30"/>
          <p:cNvSpPr/>
          <p:nvPr/>
        </p:nvSpPr>
        <p:spPr>
          <a:xfrm rot="10282200">
            <a:off x="7028853" y="1270009"/>
            <a:ext cx="1065239" cy="119556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2" name="Dowolny kształt 31"/>
          <p:cNvSpPr/>
          <p:nvPr/>
        </p:nvSpPr>
        <p:spPr>
          <a:xfrm rot="10282200">
            <a:off x="6895599" y="1506173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3" name="Dowolny kształt 32"/>
          <p:cNvSpPr/>
          <p:nvPr/>
        </p:nvSpPr>
        <p:spPr>
          <a:xfrm rot="10282200">
            <a:off x="6628839" y="1631452"/>
            <a:ext cx="1065239" cy="1196280"/>
          </a:xfrm>
          <a:custGeom>
            <a:avLst>
              <a:gd name="f0" fmla="val 21120000"/>
              <a:gd name="f1" fmla="val 60600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*/ 10800 10800 1"/>
              <a:gd name="f11" fmla="val 10800"/>
              <a:gd name="f12" fmla="val 21599999"/>
              <a:gd name="f13" fmla="min 0 21600"/>
              <a:gd name="f14" fmla="max 0 21600"/>
              <a:gd name="f15" fmla="*/ f9 1 2"/>
              <a:gd name="f16" fmla="*/ f6 1 21600"/>
              <a:gd name="f17" fmla="*/ f7 1 21600"/>
              <a:gd name="f18" fmla="*/ f9 1 180"/>
              <a:gd name="f19" fmla="pin 0 f0 21599999"/>
              <a:gd name="f20" fmla="pin 0 f1 21599999"/>
              <a:gd name="f21" fmla="+- f14 0 f13"/>
              <a:gd name="f22" fmla="+- 0 0 f19"/>
              <a:gd name="f23" fmla="+- 0 0 f20"/>
              <a:gd name="f24" fmla="*/ 9238 f16 1"/>
              <a:gd name="f25" fmla="*/ 21599 f16 1"/>
              <a:gd name="f26" fmla="*/ 12929 f17 1"/>
              <a:gd name="f27" fmla="*/ 0 f17 1"/>
              <a:gd name="f28" fmla="*/ f21 1 2"/>
              <a:gd name="f29" fmla="+- f22 f4 0"/>
              <a:gd name="f30" fmla="+- f23 f4 0"/>
              <a:gd name="f31" fmla="+- f13 f28 0"/>
              <a:gd name="f32" fmla="*/ f28 f28 1"/>
              <a:gd name="f33" fmla="*/ f29 f5 1"/>
              <a:gd name="f34" fmla="*/ f30 f5 1"/>
              <a:gd name="f35" fmla="*/ f33 1 f3"/>
              <a:gd name="f36" fmla="*/ f34 1 f3"/>
              <a:gd name="f37" fmla="+- 0 0 f35"/>
              <a:gd name="f38" fmla="+- 0 0 f36"/>
              <a:gd name="f39" fmla="val f37"/>
              <a:gd name="f40" fmla="val f38"/>
              <a:gd name="f41" fmla="*/ f39 f18 1"/>
              <a:gd name="f42" fmla="*/ f40 f18 1"/>
              <a:gd name="f43" fmla="*/ f39 f9 1"/>
              <a:gd name="f44" fmla="*/ f40 f9 1"/>
              <a:gd name="f45" fmla="+- 0 0 f41"/>
              <a:gd name="f46" fmla="+- 0 0 f42"/>
              <a:gd name="f47" fmla="*/ f43 1 f5"/>
              <a:gd name="f48" fmla="*/ f44 1 f5"/>
              <a:gd name="f49" fmla="*/ f45 f3 1"/>
              <a:gd name="f50" fmla="*/ f46 f3 1"/>
              <a:gd name="f51" fmla="+- 0 0 f47"/>
              <a:gd name="f52" fmla="+- 0 0 f48"/>
              <a:gd name="f53" fmla="*/ f49 1 f9"/>
              <a:gd name="f54" fmla="*/ f50 1 f9"/>
              <a:gd name="f55" fmla="+- f51 f9 0"/>
              <a:gd name="f56" fmla="+- f52 f9 0"/>
              <a:gd name="f57" fmla="+- f53 0 f4"/>
              <a:gd name="f58" fmla="+- f54 0 f4"/>
              <a:gd name="f59" fmla="+- f55 f15 0"/>
              <a:gd name="f60" fmla="+- f56 f15 0"/>
              <a:gd name="f61" fmla="cos 1 f57"/>
              <a:gd name="f62" fmla="sin 1 f57"/>
              <a:gd name="f63" fmla="cos 1 f58"/>
              <a:gd name="f64" fmla="sin 1 f58"/>
              <a:gd name="f65" fmla="+- 0 0 f59"/>
              <a:gd name="f66" fmla="+- 0 0 f60"/>
              <a:gd name="f67" fmla="+- 0 0 f61"/>
              <a:gd name="f68" fmla="+- 0 0 f62"/>
              <a:gd name="f69" fmla="+- 0 0 f63"/>
              <a:gd name="f70" fmla="+- 0 0 f64"/>
              <a:gd name="f71" fmla="*/ f65 f3 1"/>
              <a:gd name="f72" fmla="*/ f66 f3 1"/>
              <a:gd name="f73" fmla="*/ 10800 f67 1"/>
              <a:gd name="f74" fmla="*/ 10800 f68 1"/>
              <a:gd name="f75" fmla="*/ 10800 f69 1"/>
              <a:gd name="f76" fmla="*/ 10800 f70 1"/>
              <a:gd name="f77" fmla="*/ f71 1 f9"/>
              <a:gd name="f78" fmla="*/ f72 1 f9"/>
              <a:gd name="f79" fmla="+- f73 10800 0"/>
              <a:gd name="f80" fmla="+- f74 10800 0"/>
              <a:gd name="f81" fmla="+- f75 10800 0"/>
              <a:gd name="f82" fmla="+- f76 10800 0"/>
              <a:gd name="f83" fmla="+- f77 0 f4"/>
              <a:gd name="f84" fmla="+- f78 0 f4"/>
              <a:gd name="f85" fmla="cos 1 f83"/>
              <a:gd name="f86" fmla="sin 1 f83"/>
              <a:gd name="f87" fmla="cos 1 f84"/>
              <a:gd name="f88" fmla="sin 1 f84"/>
              <a:gd name="f89" fmla="+- f80 0 f31"/>
              <a:gd name="f90" fmla="+- f79 0 f31"/>
              <a:gd name="f91" fmla="+- f82 0 f31"/>
              <a:gd name="f92" fmla="+- f81 0 f31"/>
              <a:gd name="f93" fmla="+- 0 0 f85"/>
              <a:gd name="f94" fmla="+- 0 0 f86"/>
              <a:gd name="f95" fmla="+- 0 0 f87"/>
              <a:gd name="f96" fmla="+- 0 0 f88"/>
              <a:gd name="f97" fmla="at2 f89 f90"/>
              <a:gd name="f98" fmla="at2 f91 f92"/>
              <a:gd name="f99" fmla="*/ 10800 f93 1"/>
              <a:gd name="f100" fmla="*/ 10800 f94 1"/>
              <a:gd name="f101" fmla="*/ 10800 f95 1"/>
              <a:gd name="f102" fmla="*/ 10800 f96 1"/>
              <a:gd name="f103" fmla="+- f97 f4 0"/>
              <a:gd name="f104" fmla="+- f98 f4 0"/>
              <a:gd name="f105" fmla="*/ f99 f99 1"/>
              <a:gd name="f106" fmla="*/ f100 f100 1"/>
              <a:gd name="f107" fmla="*/ f101 f101 1"/>
              <a:gd name="f108" fmla="*/ f102 f102 1"/>
              <a:gd name="f109" fmla="*/ f103 f9 1"/>
              <a:gd name="f110" fmla="*/ f104 f9 1"/>
              <a:gd name="f111" fmla="+- f105 f106 0"/>
              <a:gd name="f112" fmla="+- f107 f108 0"/>
              <a:gd name="f113" fmla="*/ f109 1 f3"/>
              <a:gd name="f114" fmla="*/ f110 1 f3"/>
              <a:gd name="f115" fmla="sqrt f111"/>
              <a:gd name="f116" fmla="sqrt f112"/>
              <a:gd name="f117" fmla="+- 0 0 f113"/>
              <a:gd name="f118" fmla="+- 0 0 f114"/>
              <a:gd name="f119" fmla="*/ f10 1 f115"/>
              <a:gd name="f120" fmla="*/ f10 1 f116"/>
              <a:gd name="f121" fmla="+- 0 0 f117"/>
              <a:gd name="f122" fmla="+- 0 0 f118"/>
              <a:gd name="f123" fmla="*/ f93 f119 1"/>
              <a:gd name="f124" fmla="*/ f94 f119 1"/>
              <a:gd name="f125" fmla="*/ f95 f120 1"/>
              <a:gd name="f126" fmla="*/ f96 f120 1"/>
              <a:gd name="f127" fmla="*/ f121 f3 1"/>
              <a:gd name="f128" fmla="*/ f122 f3 1"/>
              <a:gd name="f129" fmla="+- 10800 0 f123"/>
              <a:gd name="f130" fmla="+- 10800 0 f124"/>
              <a:gd name="f131" fmla="+- 10800 0 f125"/>
              <a:gd name="f132" fmla="+- 10800 0 f126"/>
              <a:gd name="f133" fmla="*/ f127 1 f9"/>
              <a:gd name="f134" fmla="*/ f128 1 f9"/>
              <a:gd name="f135" fmla="*/ f129 f16 1"/>
              <a:gd name="f136" fmla="*/ f130 f17 1"/>
              <a:gd name="f137" fmla="*/ f131 f16 1"/>
              <a:gd name="f138" fmla="*/ f132 f17 1"/>
              <a:gd name="f139" fmla="+- f133 0 f4"/>
              <a:gd name="f140" fmla="+- f134 0 f4"/>
              <a:gd name="f141" fmla="cos 1 f139"/>
              <a:gd name="f142" fmla="sin 1 f139"/>
              <a:gd name="f143" fmla="+- f140 0 f139"/>
              <a:gd name="f144" fmla="+- 0 0 f141"/>
              <a:gd name="f145" fmla="+- 0 0 f142"/>
              <a:gd name="f146" fmla="+- f143 f2 0"/>
              <a:gd name="f147" fmla="*/ f28 f144 1"/>
              <a:gd name="f148" fmla="*/ f28 f145 1"/>
              <a:gd name="f149" fmla="?: f143 f143 f146"/>
              <a:gd name="f150" fmla="*/ f147 f147 1"/>
              <a:gd name="f151" fmla="*/ f148 f148 1"/>
              <a:gd name="f152" fmla="+- f150 f151 0"/>
              <a:gd name="f153" fmla="sqrt f152"/>
              <a:gd name="f154" fmla="*/ f32 1 f153"/>
              <a:gd name="f155" fmla="*/ f144 f154 1"/>
              <a:gd name="f156" fmla="*/ f145 f154 1"/>
              <a:gd name="f157" fmla="+- f31 0 f155"/>
              <a:gd name="f158" fmla="+- f31 0 f156"/>
            </a:gdLst>
            <a:ahLst>
              <a:ahPolar gdRefR="" minR="0" maxR="0" gdRefAng="f0" minAng="f8" maxAng="f12">
                <a:pos x="f135" y="f136"/>
              </a:ahPolar>
              <a:ahPolar gdRefR="" minR="0" maxR="0" gdRefAng="f1" minAng="f8" maxAng="f12">
                <a:pos x="f137" y="f138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21600" h="21600" stroke="0">
                <a:moveTo>
                  <a:pt x="f157" y="f158"/>
                </a:moveTo>
                <a:arcTo wR="f28" hR="f28" stAng="f139" swAng="f149"/>
                <a:lnTo>
                  <a:pt x="f11" y="f11"/>
                </a:lnTo>
                <a:close/>
              </a:path>
              <a:path w="21600" h="21600" fill="none">
                <a:moveTo>
                  <a:pt x="f157" y="f158"/>
                </a:moveTo>
                <a:arcTo wR="f28" hR="f28" stAng="f139" swAng="f149"/>
              </a:path>
            </a:pathLst>
          </a:custGeom>
          <a:noFill/>
          <a:ln w="28440">
            <a:solidFill>
              <a:srgbClr val="FF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4" name="Łącznik prosty 33"/>
          <p:cNvSpPr/>
          <p:nvPr/>
        </p:nvSpPr>
        <p:spPr>
          <a:xfrm>
            <a:off x="914400" y="2651039"/>
            <a:ext cx="0" cy="390601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5" name="Łącznik prosty 34"/>
          <p:cNvSpPr/>
          <p:nvPr/>
        </p:nvSpPr>
        <p:spPr>
          <a:xfrm>
            <a:off x="1314360" y="2286000"/>
            <a:ext cx="0" cy="75564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6" name="Łącznik prosty 35"/>
          <p:cNvSpPr/>
          <p:nvPr/>
        </p:nvSpPr>
        <p:spPr>
          <a:xfrm>
            <a:off x="1209600" y="2550960"/>
            <a:ext cx="0" cy="49068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7" name="Łącznik prosty 36"/>
          <p:cNvSpPr/>
          <p:nvPr/>
        </p:nvSpPr>
        <p:spPr>
          <a:xfrm>
            <a:off x="3905279" y="2644920"/>
            <a:ext cx="0" cy="39816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8" name="Łącznik prosty 37"/>
          <p:cNvSpPr/>
          <p:nvPr/>
        </p:nvSpPr>
        <p:spPr>
          <a:xfrm>
            <a:off x="4314960" y="2295360"/>
            <a:ext cx="0" cy="74952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39" name="Łącznik prosty 38"/>
          <p:cNvSpPr/>
          <p:nvPr/>
        </p:nvSpPr>
        <p:spPr>
          <a:xfrm>
            <a:off x="4191120" y="2577960"/>
            <a:ext cx="0" cy="46512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0" name="Łącznik prosty 39"/>
          <p:cNvSpPr/>
          <p:nvPr/>
        </p:nvSpPr>
        <p:spPr>
          <a:xfrm>
            <a:off x="6781680" y="2657520"/>
            <a:ext cx="0" cy="38412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1" name="Łącznik prosty 40"/>
          <p:cNvSpPr/>
          <p:nvPr/>
        </p:nvSpPr>
        <p:spPr>
          <a:xfrm>
            <a:off x="7201080" y="2286000"/>
            <a:ext cx="0" cy="755640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7077240" y="2557439"/>
            <a:ext cx="0" cy="484201"/>
          </a:xfrm>
          <a:prstGeom prst="line">
            <a:avLst/>
          </a:prstGeom>
          <a:noFill/>
          <a:ln w="9360">
            <a:solidFill>
              <a:srgbClr val="000000"/>
            </a:solidFill>
            <a:custDash>
              <a:ds d="100000" sp="100000"/>
            </a:custDash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609480" y="1143000"/>
            <a:ext cx="0" cy="19051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4" name="Łącznik prosty 43"/>
          <p:cNvSpPr/>
          <p:nvPr/>
        </p:nvSpPr>
        <p:spPr>
          <a:xfrm>
            <a:off x="3581279" y="3733920"/>
            <a:ext cx="0" cy="190476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5" name="Łącznik prosty 44"/>
          <p:cNvSpPr/>
          <p:nvPr/>
        </p:nvSpPr>
        <p:spPr>
          <a:xfrm>
            <a:off x="3581279" y="1143000"/>
            <a:ext cx="0" cy="19051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6" name="Łącznik prosty 45"/>
          <p:cNvSpPr/>
          <p:nvPr/>
        </p:nvSpPr>
        <p:spPr>
          <a:xfrm>
            <a:off x="6477119" y="1143000"/>
            <a:ext cx="0" cy="19051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47" name="Dowolny kształt 46"/>
          <p:cNvSpPr/>
          <p:nvPr/>
        </p:nvSpPr>
        <p:spPr>
          <a:xfrm>
            <a:off x="394920" y="92555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48" name="Dowolny kształt 47"/>
          <p:cNvSpPr/>
          <p:nvPr/>
        </p:nvSpPr>
        <p:spPr>
          <a:xfrm>
            <a:off x="3385800" y="92555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49" name="Dowolny kształt 48"/>
          <p:cNvSpPr/>
          <p:nvPr/>
        </p:nvSpPr>
        <p:spPr>
          <a:xfrm>
            <a:off x="6262200" y="93348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50" name="Dowolny kształt 49"/>
          <p:cNvSpPr/>
          <p:nvPr/>
        </p:nvSpPr>
        <p:spPr>
          <a:xfrm>
            <a:off x="366480" y="298296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51" name="Dowolny kształt 50"/>
          <p:cNvSpPr/>
          <p:nvPr/>
        </p:nvSpPr>
        <p:spPr>
          <a:xfrm>
            <a:off x="6271919" y="299232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52" name="Dowolny kształt 51"/>
          <p:cNvSpPr/>
          <p:nvPr/>
        </p:nvSpPr>
        <p:spPr>
          <a:xfrm>
            <a:off x="3367080" y="300024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53" name="Dowolny kształt 52"/>
          <p:cNvSpPr/>
          <p:nvPr/>
        </p:nvSpPr>
        <p:spPr>
          <a:xfrm>
            <a:off x="6271919" y="559116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54" name="Dowolny kształt 53"/>
          <p:cNvSpPr/>
          <p:nvPr/>
        </p:nvSpPr>
        <p:spPr>
          <a:xfrm>
            <a:off x="3363840" y="559116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55" name="Dowolny kształt 54"/>
          <p:cNvSpPr/>
          <p:nvPr/>
        </p:nvSpPr>
        <p:spPr>
          <a:xfrm>
            <a:off x="382320" y="559116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56" name="Dowolny kształt 55"/>
          <p:cNvSpPr/>
          <p:nvPr/>
        </p:nvSpPr>
        <p:spPr>
          <a:xfrm>
            <a:off x="306360" y="3581279"/>
            <a:ext cx="231451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endParaRPr lang="pl-PL" sz="14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57" name="Dowolny kształt 56"/>
          <p:cNvSpPr/>
          <p:nvPr/>
        </p:nvSpPr>
        <p:spPr>
          <a:xfrm>
            <a:off x="3298680" y="3581279"/>
            <a:ext cx="231451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endParaRPr lang="pl-PL" sz="14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58" name="Dowolny kształt 57"/>
          <p:cNvSpPr/>
          <p:nvPr/>
        </p:nvSpPr>
        <p:spPr>
          <a:xfrm>
            <a:off x="6194160" y="3591000"/>
            <a:ext cx="231451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endParaRPr lang="pl-PL" sz="1400" b="0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59" name="Dowolny kształt 58"/>
          <p:cNvSpPr/>
          <p:nvPr/>
        </p:nvSpPr>
        <p:spPr>
          <a:xfrm>
            <a:off x="3613319" y="2990880"/>
            <a:ext cx="349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0" name="Dowolny kształt 59"/>
          <p:cNvSpPr/>
          <p:nvPr/>
        </p:nvSpPr>
        <p:spPr>
          <a:xfrm>
            <a:off x="4222799" y="2990880"/>
            <a:ext cx="349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1" name="Dowolny kształt 60"/>
          <p:cNvSpPr/>
          <p:nvPr/>
        </p:nvSpPr>
        <p:spPr>
          <a:xfrm>
            <a:off x="3962520" y="2990880"/>
            <a:ext cx="349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2" name="Dowolny kształt 61"/>
          <p:cNvSpPr/>
          <p:nvPr/>
        </p:nvSpPr>
        <p:spPr>
          <a:xfrm>
            <a:off x="7118280" y="2990880"/>
            <a:ext cx="349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3" name="Dowolny kształt 62"/>
          <p:cNvSpPr/>
          <p:nvPr/>
        </p:nvSpPr>
        <p:spPr>
          <a:xfrm>
            <a:off x="6858000" y="2990880"/>
            <a:ext cx="349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4" name="Dowolny kształt 63"/>
          <p:cNvSpPr/>
          <p:nvPr/>
        </p:nvSpPr>
        <p:spPr>
          <a:xfrm>
            <a:off x="6496199" y="2990880"/>
            <a:ext cx="349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5" name="Dowolny kształt 64"/>
          <p:cNvSpPr/>
          <p:nvPr/>
        </p:nvSpPr>
        <p:spPr>
          <a:xfrm>
            <a:off x="647640" y="2990880"/>
            <a:ext cx="349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6" name="Dowolny kształt 65"/>
          <p:cNvSpPr/>
          <p:nvPr/>
        </p:nvSpPr>
        <p:spPr>
          <a:xfrm>
            <a:off x="946080" y="2990880"/>
            <a:ext cx="349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7" name="Dowolny kształt 66"/>
          <p:cNvSpPr/>
          <p:nvPr/>
        </p:nvSpPr>
        <p:spPr>
          <a:xfrm>
            <a:off x="1244520" y="2990880"/>
            <a:ext cx="34920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</a:p>
        </p:txBody>
      </p:sp>
      <p:sp>
        <p:nvSpPr>
          <p:cNvPr id="68" name="Dowolny kształt 67"/>
          <p:cNvSpPr/>
          <p:nvPr/>
        </p:nvSpPr>
        <p:spPr>
          <a:xfrm>
            <a:off x="2514600" y="299088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69" name="Dowolny kształt 68"/>
          <p:cNvSpPr/>
          <p:nvPr/>
        </p:nvSpPr>
        <p:spPr>
          <a:xfrm>
            <a:off x="5518080" y="299088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70" name="Dowolny kształt 69"/>
          <p:cNvSpPr/>
          <p:nvPr/>
        </p:nvSpPr>
        <p:spPr>
          <a:xfrm>
            <a:off x="8381879" y="299088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71" name="Dowolny kształt 70"/>
          <p:cNvSpPr/>
          <p:nvPr/>
        </p:nvSpPr>
        <p:spPr>
          <a:xfrm>
            <a:off x="8381879" y="559116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72" name="Dowolny kształt 71"/>
          <p:cNvSpPr/>
          <p:nvPr/>
        </p:nvSpPr>
        <p:spPr>
          <a:xfrm>
            <a:off x="5518080" y="559116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73" name="Dowolny kształt 72"/>
          <p:cNvSpPr/>
          <p:nvPr/>
        </p:nvSpPr>
        <p:spPr>
          <a:xfrm>
            <a:off x="2514600" y="5591160"/>
            <a:ext cx="3492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74" name="Dowolny kształt 73"/>
          <p:cNvSpPr/>
          <p:nvPr/>
        </p:nvSpPr>
        <p:spPr>
          <a:xfrm>
            <a:off x="7277040" y="309564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75" name="Dowolny kształt 74"/>
          <p:cNvSpPr/>
          <p:nvPr/>
        </p:nvSpPr>
        <p:spPr>
          <a:xfrm>
            <a:off x="4381560" y="309564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76" name="Dowolny kształt 75"/>
          <p:cNvSpPr/>
          <p:nvPr/>
        </p:nvSpPr>
        <p:spPr>
          <a:xfrm>
            <a:off x="1400040" y="309564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77" name="Dowolny kształt 76"/>
          <p:cNvSpPr/>
          <p:nvPr/>
        </p:nvSpPr>
        <p:spPr>
          <a:xfrm>
            <a:off x="7010280" y="309564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78" name="Dowolny kształt 77"/>
          <p:cNvSpPr/>
          <p:nvPr/>
        </p:nvSpPr>
        <p:spPr>
          <a:xfrm>
            <a:off x="6676920" y="307656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79" name="Dowolny kształt 78"/>
          <p:cNvSpPr/>
          <p:nvPr/>
        </p:nvSpPr>
        <p:spPr>
          <a:xfrm>
            <a:off x="3809880" y="308628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80" name="Dowolny kształt 79"/>
          <p:cNvSpPr/>
          <p:nvPr/>
        </p:nvSpPr>
        <p:spPr>
          <a:xfrm>
            <a:off x="4124160" y="309564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81" name="Dowolny kształt 80"/>
          <p:cNvSpPr/>
          <p:nvPr/>
        </p:nvSpPr>
        <p:spPr>
          <a:xfrm>
            <a:off x="1104840" y="3086280"/>
            <a:ext cx="2476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82" name="Dowolny kształt 81"/>
          <p:cNvSpPr/>
          <p:nvPr/>
        </p:nvSpPr>
        <p:spPr>
          <a:xfrm>
            <a:off x="1203480" y="2049479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83" name="Dowolny kształt 82"/>
          <p:cNvSpPr/>
          <p:nvPr/>
        </p:nvSpPr>
        <p:spPr>
          <a:xfrm>
            <a:off x="4214879" y="2048040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84" name="Dowolny kształt 83"/>
          <p:cNvSpPr/>
          <p:nvPr/>
        </p:nvSpPr>
        <p:spPr>
          <a:xfrm>
            <a:off x="7086600" y="2046239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85" name="Dowolny kształt 84"/>
          <p:cNvSpPr/>
          <p:nvPr/>
        </p:nvSpPr>
        <p:spPr>
          <a:xfrm>
            <a:off x="6934319" y="2286000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86" name="Dowolny kształt 85"/>
          <p:cNvSpPr/>
          <p:nvPr/>
        </p:nvSpPr>
        <p:spPr>
          <a:xfrm>
            <a:off x="6705720" y="2438280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87" name="Dowolny kształt 86"/>
          <p:cNvSpPr/>
          <p:nvPr/>
        </p:nvSpPr>
        <p:spPr>
          <a:xfrm>
            <a:off x="4057559" y="228600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88" name="Dowolny kształt 87"/>
          <p:cNvSpPr/>
          <p:nvPr/>
        </p:nvSpPr>
        <p:spPr>
          <a:xfrm>
            <a:off x="3809880" y="243828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89" name="Dowolny kształt 88"/>
          <p:cNvSpPr/>
          <p:nvPr/>
        </p:nvSpPr>
        <p:spPr>
          <a:xfrm>
            <a:off x="838080" y="243828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90" name="Dowolny kształt 89"/>
          <p:cNvSpPr/>
          <p:nvPr/>
        </p:nvSpPr>
        <p:spPr>
          <a:xfrm>
            <a:off x="1066680" y="228600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91" name="Dowolny kształt 90"/>
          <p:cNvSpPr/>
          <p:nvPr/>
        </p:nvSpPr>
        <p:spPr>
          <a:xfrm>
            <a:off x="1614600" y="2514600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92" name="Dowolny kształt 91"/>
          <p:cNvSpPr/>
          <p:nvPr/>
        </p:nvSpPr>
        <p:spPr>
          <a:xfrm>
            <a:off x="4605480" y="2523960"/>
            <a:ext cx="366480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93" name="Dowolny kształt 92"/>
          <p:cNvSpPr/>
          <p:nvPr/>
        </p:nvSpPr>
        <p:spPr>
          <a:xfrm>
            <a:off x="7524719" y="252396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</a:p>
        </p:txBody>
      </p:sp>
      <p:sp>
        <p:nvSpPr>
          <p:cNvPr id="94" name="Dowolny kształt 93"/>
          <p:cNvSpPr/>
          <p:nvPr/>
        </p:nvSpPr>
        <p:spPr>
          <a:xfrm>
            <a:off x="1690560" y="219240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95" name="Dowolny kształt 94"/>
          <p:cNvSpPr/>
          <p:nvPr/>
        </p:nvSpPr>
        <p:spPr>
          <a:xfrm>
            <a:off x="4700520" y="220176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96" name="Dowolny kształt 95"/>
          <p:cNvSpPr/>
          <p:nvPr/>
        </p:nvSpPr>
        <p:spPr>
          <a:xfrm>
            <a:off x="7562880" y="220176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</a:p>
        </p:txBody>
      </p:sp>
      <p:sp>
        <p:nvSpPr>
          <p:cNvPr id="97" name="Dowolny kształt 96"/>
          <p:cNvSpPr/>
          <p:nvPr/>
        </p:nvSpPr>
        <p:spPr>
          <a:xfrm>
            <a:off x="1309680" y="2590919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98" name="Dowolny kształt 97"/>
          <p:cNvSpPr/>
          <p:nvPr/>
        </p:nvSpPr>
        <p:spPr>
          <a:xfrm>
            <a:off x="4300560" y="260028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99" name="Dowolny kształt 98"/>
          <p:cNvSpPr/>
          <p:nvPr/>
        </p:nvSpPr>
        <p:spPr>
          <a:xfrm>
            <a:off x="7219800" y="2610000"/>
            <a:ext cx="366839" cy="33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u</a:t>
            </a:r>
            <a:r>
              <a:rPr lang="pl-PL" sz="1400" b="0" i="0" u="none" strike="noStrike" cap="none" baseline="-2500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</a:p>
        </p:txBody>
      </p:sp>
      <p:sp>
        <p:nvSpPr>
          <p:cNvPr id="100" name="Dowolny kształt 99"/>
          <p:cNvSpPr/>
          <p:nvPr/>
        </p:nvSpPr>
        <p:spPr>
          <a:xfrm>
            <a:off x="1843199" y="2666880"/>
            <a:ext cx="59508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1" name="Dowolny kształt 100"/>
          <p:cNvSpPr/>
          <p:nvPr/>
        </p:nvSpPr>
        <p:spPr>
          <a:xfrm>
            <a:off x="4776840" y="2666880"/>
            <a:ext cx="59544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2" name="Dowolny kształt 101"/>
          <p:cNvSpPr/>
          <p:nvPr/>
        </p:nvSpPr>
        <p:spPr>
          <a:xfrm>
            <a:off x="7701120" y="2666880"/>
            <a:ext cx="59508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3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3" name="Dowolny kształt 102"/>
          <p:cNvSpPr/>
          <p:nvPr/>
        </p:nvSpPr>
        <p:spPr>
          <a:xfrm>
            <a:off x="1500119" y="2743199"/>
            <a:ext cx="63360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4" name="Dowolny kształt 103"/>
          <p:cNvSpPr/>
          <p:nvPr/>
        </p:nvSpPr>
        <p:spPr>
          <a:xfrm>
            <a:off x="4491000" y="2743199"/>
            <a:ext cx="63360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5" name="Dowolny kształt 104"/>
          <p:cNvSpPr/>
          <p:nvPr/>
        </p:nvSpPr>
        <p:spPr>
          <a:xfrm>
            <a:off x="7381800" y="2743199"/>
            <a:ext cx="63360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2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6" name="Dowolny kształt 105"/>
          <p:cNvSpPr/>
          <p:nvPr/>
        </p:nvSpPr>
        <p:spPr>
          <a:xfrm>
            <a:off x="1143000" y="2743199"/>
            <a:ext cx="53352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7" name="Dowolny kształt 106"/>
          <p:cNvSpPr/>
          <p:nvPr/>
        </p:nvSpPr>
        <p:spPr>
          <a:xfrm>
            <a:off x="4105440" y="2743199"/>
            <a:ext cx="53316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108" name="Dowolny kształt 107"/>
          <p:cNvSpPr/>
          <p:nvPr/>
        </p:nvSpPr>
        <p:spPr>
          <a:xfrm>
            <a:off x="7000920" y="2743199"/>
            <a:ext cx="533520" cy="3099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dirty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I</a:t>
            </a:r>
            <a:r>
              <a:rPr lang="pl-PL" sz="1400" b="0" i="0" u="none" strike="noStrike" cap="none" baseline="-2500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1</a:t>
            </a:r>
            <a:endParaRPr lang="pl-PL" sz="1400" b="0" i="0" u="none" strike="noStrike" cap="none" baseline="-2500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grpSp>
        <p:nvGrpSpPr>
          <p:cNvPr id="112" name="Grupa 111"/>
          <p:cNvGrpSpPr/>
          <p:nvPr/>
        </p:nvGrpSpPr>
        <p:grpSpPr>
          <a:xfrm>
            <a:off x="708120" y="3067200"/>
            <a:ext cx="408959" cy="2966400"/>
            <a:chOff x="708120" y="3067200"/>
            <a:chExt cx="408959" cy="2966400"/>
          </a:xfrm>
        </p:grpSpPr>
        <p:grpSp>
          <p:nvGrpSpPr>
            <p:cNvPr id="113" name="Grupa 112"/>
            <p:cNvGrpSpPr/>
            <p:nvPr/>
          </p:nvGrpSpPr>
          <p:grpSpPr>
            <a:xfrm>
              <a:off x="708120" y="5587920"/>
              <a:ext cx="408959" cy="445680"/>
              <a:chOff x="708120" y="5587920"/>
              <a:chExt cx="408959" cy="445680"/>
            </a:xfrm>
          </p:grpSpPr>
          <p:sp>
            <p:nvSpPr>
              <p:cNvPr id="114" name="Dowolny kształt 113"/>
              <p:cNvSpPr/>
              <p:nvPr/>
            </p:nvSpPr>
            <p:spPr>
              <a:xfrm>
                <a:off x="708120" y="5587920"/>
                <a:ext cx="34884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15" name="Dowolny kształt 114"/>
              <p:cNvSpPr/>
              <p:nvPr/>
            </p:nvSpPr>
            <p:spPr>
              <a:xfrm>
                <a:off x="869759" y="5697360"/>
                <a:ext cx="24732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sp>
          <p:nvSpPr>
            <p:cNvPr id="116" name="Łącznik prosty 115"/>
            <p:cNvSpPr/>
            <p:nvPr/>
          </p:nvSpPr>
          <p:spPr>
            <a:xfrm>
              <a:off x="914400" y="3067200"/>
              <a:ext cx="0" cy="25714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17" name="Grupa 116"/>
          <p:cNvGrpSpPr/>
          <p:nvPr/>
        </p:nvGrpSpPr>
        <p:grpSpPr>
          <a:xfrm>
            <a:off x="1209600" y="3060720"/>
            <a:ext cx="409679" cy="2971440"/>
            <a:chOff x="1209600" y="3060720"/>
            <a:chExt cx="409679" cy="2971440"/>
          </a:xfrm>
        </p:grpSpPr>
        <p:grpSp>
          <p:nvGrpSpPr>
            <p:cNvPr id="118" name="Grupa 117"/>
            <p:cNvGrpSpPr/>
            <p:nvPr/>
          </p:nvGrpSpPr>
          <p:grpSpPr>
            <a:xfrm>
              <a:off x="1209600" y="5600880"/>
              <a:ext cx="409679" cy="431280"/>
              <a:chOff x="1209600" y="5600880"/>
              <a:chExt cx="409679" cy="431280"/>
            </a:xfrm>
          </p:grpSpPr>
          <p:sp>
            <p:nvSpPr>
              <p:cNvPr id="119" name="Dowolny kształt 118"/>
              <p:cNvSpPr/>
              <p:nvPr/>
            </p:nvSpPr>
            <p:spPr>
              <a:xfrm>
                <a:off x="1209600" y="5600880"/>
                <a:ext cx="34920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20" name="Dowolny kształt 119"/>
              <p:cNvSpPr/>
              <p:nvPr/>
            </p:nvSpPr>
            <p:spPr>
              <a:xfrm>
                <a:off x="1371599" y="5695920"/>
                <a:ext cx="24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3</a:t>
                </a:r>
              </a:p>
            </p:txBody>
          </p:sp>
        </p:grpSp>
        <p:sp>
          <p:nvSpPr>
            <p:cNvPr id="121" name="Łącznik prosty 120"/>
            <p:cNvSpPr/>
            <p:nvPr/>
          </p:nvSpPr>
          <p:spPr>
            <a:xfrm>
              <a:off x="1314360" y="3060720"/>
              <a:ext cx="0" cy="25779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22" name="Grupa 121"/>
          <p:cNvGrpSpPr/>
          <p:nvPr/>
        </p:nvGrpSpPr>
        <p:grpSpPr>
          <a:xfrm>
            <a:off x="971640" y="3048120"/>
            <a:ext cx="415440" cy="2961720"/>
            <a:chOff x="971640" y="3048120"/>
            <a:chExt cx="415440" cy="2961720"/>
          </a:xfrm>
        </p:grpSpPr>
        <p:grpSp>
          <p:nvGrpSpPr>
            <p:cNvPr id="123" name="Grupa 122"/>
            <p:cNvGrpSpPr/>
            <p:nvPr/>
          </p:nvGrpSpPr>
          <p:grpSpPr>
            <a:xfrm>
              <a:off x="971640" y="5568840"/>
              <a:ext cx="415440" cy="441000"/>
              <a:chOff x="971640" y="5568840"/>
              <a:chExt cx="415440" cy="441000"/>
            </a:xfrm>
          </p:grpSpPr>
          <p:sp>
            <p:nvSpPr>
              <p:cNvPr id="124" name="Dowolny kształt 123"/>
              <p:cNvSpPr/>
              <p:nvPr/>
            </p:nvSpPr>
            <p:spPr>
              <a:xfrm>
                <a:off x="971640" y="5568840"/>
                <a:ext cx="34884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25" name="Dowolny kształt 124"/>
              <p:cNvSpPr/>
              <p:nvPr/>
            </p:nvSpPr>
            <p:spPr>
              <a:xfrm>
                <a:off x="1139760" y="5673600"/>
                <a:ext cx="24732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  <p:sp>
          <p:nvSpPr>
            <p:cNvPr id="126" name="Łącznik prosty 125"/>
            <p:cNvSpPr/>
            <p:nvPr/>
          </p:nvSpPr>
          <p:spPr>
            <a:xfrm>
              <a:off x="1209600" y="3048120"/>
              <a:ext cx="0" cy="25905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27" name="Grupa 126"/>
          <p:cNvGrpSpPr/>
          <p:nvPr/>
        </p:nvGrpSpPr>
        <p:grpSpPr>
          <a:xfrm>
            <a:off x="3699000" y="3048120"/>
            <a:ext cx="923760" cy="2985480"/>
            <a:chOff x="3699000" y="3048120"/>
            <a:chExt cx="923760" cy="2985480"/>
          </a:xfrm>
        </p:grpSpPr>
        <p:grpSp>
          <p:nvGrpSpPr>
            <p:cNvPr id="128" name="Grupa 127"/>
            <p:cNvGrpSpPr/>
            <p:nvPr/>
          </p:nvGrpSpPr>
          <p:grpSpPr>
            <a:xfrm>
              <a:off x="3699000" y="3067200"/>
              <a:ext cx="408959" cy="2966400"/>
              <a:chOff x="3699000" y="3067200"/>
              <a:chExt cx="408959" cy="2966400"/>
            </a:xfrm>
          </p:grpSpPr>
          <p:grpSp>
            <p:nvGrpSpPr>
              <p:cNvPr id="129" name="Grupa 128"/>
              <p:cNvGrpSpPr/>
              <p:nvPr/>
            </p:nvGrpSpPr>
            <p:grpSpPr>
              <a:xfrm>
                <a:off x="3699000" y="5587920"/>
                <a:ext cx="408959" cy="445680"/>
                <a:chOff x="3699000" y="5587920"/>
                <a:chExt cx="408959" cy="445680"/>
              </a:xfrm>
            </p:grpSpPr>
            <p:sp>
              <p:nvSpPr>
                <p:cNvPr id="130" name="Dowolny kształt 129"/>
                <p:cNvSpPr/>
                <p:nvPr/>
              </p:nvSpPr>
              <p:spPr>
                <a:xfrm>
                  <a:off x="3699000" y="5587920"/>
                  <a:ext cx="34884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ctr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31" name="Dowolny kształt 130"/>
                <p:cNvSpPr/>
                <p:nvPr/>
              </p:nvSpPr>
              <p:spPr>
                <a:xfrm>
                  <a:off x="3860639" y="5697360"/>
                  <a:ext cx="247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sp>
            <p:nvSpPr>
              <p:cNvPr id="132" name="Łącznik prosty 131"/>
              <p:cNvSpPr/>
              <p:nvPr/>
            </p:nvSpPr>
            <p:spPr>
              <a:xfrm>
                <a:off x="3905279" y="3067200"/>
                <a:ext cx="0" cy="257148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33" name="Grupa 132"/>
            <p:cNvGrpSpPr/>
            <p:nvPr/>
          </p:nvGrpSpPr>
          <p:grpSpPr>
            <a:xfrm>
              <a:off x="4213080" y="3060720"/>
              <a:ext cx="409680" cy="2971440"/>
              <a:chOff x="4213080" y="3060720"/>
              <a:chExt cx="409680" cy="2971440"/>
            </a:xfrm>
          </p:grpSpPr>
          <p:grpSp>
            <p:nvGrpSpPr>
              <p:cNvPr id="134" name="Grupa 133"/>
              <p:cNvGrpSpPr/>
              <p:nvPr/>
            </p:nvGrpSpPr>
            <p:grpSpPr>
              <a:xfrm>
                <a:off x="4213080" y="5600880"/>
                <a:ext cx="409680" cy="431280"/>
                <a:chOff x="4213080" y="5600880"/>
                <a:chExt cx="409680" cy="431280"/>
              </a:xfrm>
            </p:grpSpPr>
            <p:sp>
              <p:nvSpPr>
                <p:cNvPr id="135" name="Dowolny kształt 134"/>
                <p:cNvSpPr/>
                <p:nvPr/>
              </p:nvSpPr>
              <p:spPr>
                <a:xfrm>
                  <a:off x="4213080" y="5600880"/>
                  <a:ext cx="34920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ctr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36" name="Dowolny kształt 135"/>
                <p:cNvSpPr/>
                <p:nvPr/>
              </p:nvSpPr>
              <p:spPr>
                <a:xfrm>
                  <a:off x="4375080" y="5695920"/>
                  <a:ext cx="247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3</a:t>
                  </a:r>
                </a:p>
              </p:txBody>
            </p:sp>
          </p:grpSp>
          <p:sp>
            <p:nvSpPr>
              <p:cNvPr id="137" name="Łącznik prosty 136"/>
              <p:cNvSpPr/>
              <p:nvPr/>
            </p:nvSpPr>
            <p:spPr>
              <a:xfrm>
                <a:off x="4317840" y="3060720"/>
                <a:ext cx="0" cy="257796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38" name="Grupa 137"/>
            <p:cNvGrpSpPr/>
            <p:nvPr/>
          </p:nvGrpSpPr>
          <p:grpSpPr>
            <a:xfrm>
              <a:off x="3962520" y="3048120"/>
              <a:ext cx="415440" cy="2961720"/>
              <a:chOff x="3962520" y="3048120"/>
              <a:chExt cx="415440" cy="2961720"/>
            </a:xfrm>
          </p:grpSpPr>
          <p:grpSp>
            <p:nvGrpSpPr>
              <p:cNvPr id="139" name="Grupa 138"/>
              <p:cNvGrpSpPr/>
              <p:nvPr/>
            </p:nvGrpSpPr>
            <p:grpSpPr>
              <a:xfrm>
                <a:off x="3962520" y="5568840"/>
                <a:ext cx="415440" cy="441000"/>
                <a:chOff x="3962520" y="5568840"/>
                <a:chExt cx="415440" cy="441000"/>
              </a:xfrm>
            </p:grpSpPr>
            <p:sp>
              <p:nvSpPr>
                <p:cNvPr id="140" name="Dowolny kształt 139"/>
                <p:cNvSpPr/>
                <p:nvPr/>
              </p:nvSpPr>
              <p:spPr>
                <a:xfrm>
                  <a:off x="3962520" y="5568840"/>
                  <a:ext cx="34884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ctr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41" name="Dowolny kształt 140"/>
                <p:cNvSpPr/>
                <p:nvPr/>
              </p:nvSpPr>
              <p:spPr>
                <a:xfrm>
                  <a:off x="4130640" y="5673600"/>
                  <a:ext cx="247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  <p:sp>
            <p:nvSpPr>
              <p:cNvPr id="142" name="Łącznik prosty 141"/>
              <p:cNvSpPr/>
              <p:nvPr/>
            </p:nvSpPr>
            <p:spPr>
              <a:xfrm>
                <a:off x="4200480" y="3048120"/>
                <a:ext cx="0" cy="259056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</p:grpSp>
      <p:grpSp>
        <p:nvGrpSpPr>
          <p:cNvPr id="143" name="Grupa 142"/>
          <p:cNvGrpSpPr/>
          <p:nvPr/>
        </p:nvGrpSpPr>
        <p:grpSpPr>
          <a:xfrm>
            <a:off x="3209760" y="4191120"/>
            <a:ext cx="1133640" cy="309958"/>
            <a:chOff x="3209760" y="4191120"/>
            <a:chExt cx="1133640" cy="309958"/>
          </a:xfrm>
        </p:grpSpPr>
        <p:sp>
          <p:nvSpPr>
            <p:cNvPr id="144" name="Łącznik prosty 143"/>
            <p:cNvSpPr/>
            <p:nvPr/>
          </p:nvSpPr>
          <p:spPr>
            <a:xfrm>
              <a:off x="3581279" y="4343400"/>
              <a:ext cx="7621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45" name="Dowolny kształt 144"/>
            <p:cNvSpPr/>
            <p:nvPr/>
          </p:nvSpPr>
          <p:spPr>
            <a:xfrm>
              <a:off x="3209760" y="419112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3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46" name="Grupa 145"/>
          <p:cNvGrpSpPr/>
          <p:nvPr/>
        </p:nvGrpSpPr>
        <p:grpSpPr>
          <a:xfrm>
            <a:off x="3200400" y="4610160"/>
            <a:ext cx="990720" cy="309958"/>
            <a:chOff x="3200400" y="4610160"/>
            <a:chExt cx="990720" cy="309958"/>
          </a:xfrm>
        </p:grpSpPr>
        <p:sp>
          <p:nvSpPr>
            <p:cNvPr id="147" name="Łącznik prosty 146"/>
            <p:cNvSpPr/>
            <p:nvPr/>
          </p:nvSpPr>
          <p:spPr>
            <a:xfrm>
              <a:off x="3581279" y="4762440"/>
              <a:ext cx="60984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48" name="Dowolny kształt 147"/>
            <p:cNvSpPr/>
            <p:nvPr/>
          </p:nvSpPr>
          <p:spPr>
            <a:xfrm>
              <a:off x="3200400" y="461016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49" name="Grupa 148"/>
          <p:cNvGrpSpPr/>
          <p:nvPr/>
        </p:nvGrpSpPr>
        <p:grpSpPr>
          <a:xfrm>
            <a:off x="3219480" y="5041800"/>
            <a:ext cx="666720" cy="309958"/>
            <a:chOff x="3219480" y="5041800"/>
            <a:chExt cx="666720" cy="309958"/>
          </a:xfrm>
        </p:grpSpPr>
        <p:sp>
          <p:nvSpPr>
            <p:cNvPr id="150" name="Łącznik prosty 149"/>
            <p:cNvSpPr/>
            <p:nvPr/>
          </p:nvSpPr>
          <p:spPr>
            <a:xfrm>
              <a:off x="3581279" y="5191200"/>
              <a:ext cx="304921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51" name="Dowolny kształt 150"/>
            <p:cNvSpPr/>
            <p:nvPr/>
          </p:nvSpPr>
          <p:spPr>
            <a:xfrm>
              <a:off x="3219480" y="504180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52" name="Dowolny kształt 151"/>
          <p:cNvSpPr/>
          <p:nvPr/>
        </p:nvSpPr>
        <p:spPr>
          <a:xfrm>
            <a:off x="3873600" y="5149800"/>
            <a:ext cx="74520" cy="74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 w="1908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3" name="Dowolny kształt 152"/>
          <p:cNvSpPr/>
          <p:nvPr/>
        </p:nvSpPr>
        <p:spPr>
          <a:xfrm>
            <a:off x="4165560" y="4718160"/>
            <a:ext cx="74520" cy="74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 w="1908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4" name="Dowolny kształt 153"/>
          <p:cNvSpPr/>
          <p:nvPr/>
        </p:nvSpPr>
        <p:spPr>
          <a:xfrm>
            <a:off x="4281480" y="4305240"/>
            <a:ext cx="74520" cy="745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 w="19080">
            <a:solidFill>
              <a:srgbClr val="3333CC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55" name="Grupa 154"/>
          <p:cNvGrpSpPr/>
          <p:nvPr/>
        </p:nvGrpSpPr>
        <p:grpSpPr>
          <a:xfrm>
            <a:off x="6083280" y="3041640"/>
            <a:ext cx="1422360" cy="2985480"/>
            <a:chOff x="6083280" y="3041640"/>
            <a:chExt cx="1422360" cy="2985480"/>
          </a:xfrm>
        </p:grpSpPr>
        <p:grpSp>
          <p:nvGrpSpPr>
            <p:cNvPr id="156" name="Grupa 155"/>
            <p:cNvGrpSpPr/>
            <p:nvPr/>
          </p:nvGrpSpPr>
          <p:grpSpPr>
            <a:xfrm>
              <a:off x="6083280" y="3041640"/>
              <a:ext cx="1422360" cy="2985480"/>
              <a:chOff x="6083280" y="3041640"/>
              <a:chExt cx="1422360" cy="2985480"/>
            </a:xfrm>
          </p:grpSpPr>
          <p:grpSp>
            <p:nvGrpSpPr>
              <p:cNvPr id="157" name="Grupa 156"/>
              <p:cNvGrpSpPr/>
              <p:nvPr/>
            </p:nvGrpSpPr>
            <p:grpSpPr>
              <a:xfrm>
                <a:off x="6581879" y="3041640"/>
                <a:ext cx="923761" cy="2985480"/>
                <a:chOff x="6581879" y="3041640"/>
                <a:chExt cx="923761" cy="2985480"/>
              </a:xfrm>
            </p:grpSpPr>
            <p:grpSp>
              <p:nvGrpSpPr>
                <p:cNvPr id="158" name="Grupa 157"/>
                <p:cNvGrpSpPr/>
                <p:nvPr/>
              </p:nvGrpSpPr>
              <p:grpSpPr>
                <a:xfrm>
                  <a:off x="6581879" y="3060720"/>
                  <a:ext cx="408961" cy="2966400"/>
                  <a:chOff x="6581879" y="3060720"/>
                  <a:chExt cx="408961" cy="2966400"/>
                </a:xfrm>
              </p:grpSpPr>
              <p:grpSp>
                <p:nvGrpSpPr>
                  <p:cNvPr id="159" name="Grupa 158"/>
                  <p:cNvGrpSpPr/>
                  <p:nvPr/>
                </p:nvGrpSpPr>
                <p:grpSpPr>
                  <a:xfrm>
                    <a:off x="6581879" y="5581440"/>
                    <a:ext cx="408961" cy="445680"/>
                    <a:chOff x="6581879" y="5581440"/>
                    <a:chExt cx="408961" cy="445680"/>
                  </a:xfrm>
                </p:grpSpPr>
                <p:sp>
                  <p:nvSpPr>
                    <p:cNvPr id="160" name="Dowolny kształt 159"/>
                    <p:cNvSpPr/>
                    <p:nvPr/>
                  </p:nvSpPr>
                  <p:spPr>
                    <a:xfrm>
                      <a:off x="6581879" y="5581440"/>
                      <a:ext cx="34884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x</a:t>
                      </a: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E</a:t>
                      </a:r>
                    </a:p>
                  </p:txBody>
                </p:sp>
                <p:sp>
                  <p:nvSpPr>
                    <p:cNvPr id="161" name="Dowolny kształt 160"/>
                    <p:cNvSpPr/>
                    <p:nvPr/>
                  </p:nvSpPr>
                  <p:spPr>
                    <a:xfrm>
                      <a:off x="6743520" y="5690880"/>
                      <a:ext cx="24732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1</a:t>
                      </a:r>
                    </a:p>
                  </p:txBody>
                </p:sp>
              </p:grpSp>
              <p:sp>
                <p:nvSpPr>
                  <p:cNvPr id="162" name="Łącznik prosty 161"/>
                  <p:cNvSpPr/>
                  <p:nvPr/>
                </p:nvSpPr>
                <p:spPr>
                  <a:xfrm>
                    <a:off x="6788160" y="3060720"/>
                    <a:ext cx="0" cy="257148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custDash>
                      <a:ds d="100000" sp="100000"/>
                    </a:custDash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</p:grpSp>
            <p:grpSp>
              <p:nvGrpSpPr>
                <p:cNvPr id="163" name="Grupa 162"/>
                <p:cNvGrpSpPr/>
                <p:nvPr/>
              </p:nvGrpSpPr>
              <p:grpSpPr>
                <a:xfrm>
                  <a:off x="7095960" y="3068960"/>
                  <a:ext cx="409680" cy="2956720"/>
                  <a:chOff x="7095960" y="3068960"/>
                  <a:chExt cx="409680" cy="2956720"/>
                </a:xfrm>
              </p:grpSpPr>
              <p:grpSp>
                <p:nvGrpSpPr>
                  <p:cNvPr id="164" name="Grupa 163"/>
                  <p:cNvGrpSpPr/>
                  <p:nvPr/>
                </p:nvGrpSpPr>
                <p:grpSpPr>
                  <a:xfrm>
                    <a:off x="7095960" y="5594400"/>
                    <a:ext cx="409680" cy="431280"/>
                    <a:chOff x="7095960" y="5594400"/>
                    <a:chExt cx="409680" cy="431280"/>
                  </a:xfrm>
                </p:grpSpPr>
                <p:sp>
                  <p:nvSpPr>
                    <p:cNvPr id="165" name="Dowolny kształt 164"/>
                    <p:cNvSpPr/>
                    <p:nvPr/>
                  </p:nvSpPr>
                  <p:spPr>
                    <a:xfrm>
                      <a:off x="7095960" y="5594400"/>
                      <a:ext cx="34920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x</a:t>
                      </a: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E</a:t>
                      </a:r>
                    </a:p>
                  </p:txBody>
                </p:sp>
                <p:sp>
                  <p:nvSpPr>
                    <p:cNvPr id="166" name="Dowolny kształt 165"/>
                    <p:cNvSpPr/>
                    <p:nvPr/>
                  </p:nvSpPr>
                  <p:spPr>
                    <a:xfrm>
                      <a:off x="7257960" y="5689440"/>
                      <a:ext cx="24768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3</a:t>
                      </a:r>
                    </a:p>
                  </p:txBody>
                </p:sp>
              </p:grpSp>
              <p:sp>
                <p:nvSpPr>
                  <p:cNvPr id="167" name="Łącznik prosty 166"/>
                  <p:cNvSpPr/>
                  <p:nvPr/>
                </p:nvSpPr>
                <p:spPr>
                  <a:xfrm>
                    <a:off x="7236296" y="3068960"/>
                    <a:ext cx="0" cy="257796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custDash>
                      <a:ds d="100000" sp="100000"/>
                    </a:custDash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</p:grpSp>
            <p:grpSp>
              <p:nvGrpSpPr>
                <p:cNvPr id="168" name="Grupa 167"/>
                <p:cNvGrpSpPr/>
                <p:nvPr/>
              </p:nvGrpSpPr>
              <p:grpSpPr>
                <a:xfrm>
                  <a:off x="6845400" y="3041640"/>
                  <a:ext cx="415439" cy="2961720"/>
                  <a:chOff x="6845400" y="3041640"/>
                  <a:chExt cx="415439" cy="2961720"/>
                </a:xfrm>
              </p:grpSpPr>
              <p:grpSp>
                <p:nvGrpSpPr>
                  <p:cNvPr id="169" name="Grupa 168"/>
                  <p:cNvGrpSpPr/>
                  <p:nvPr/>
                </p:nvGrpSpPr>
                <p:grpSpPr>
                  <a:xfrm>
                    <a:off x="6845400" y="5562360"/>
                    <a:ext cx="415439" cy="441000"/>
                    <a:chOff x="6845400" y="5562360"/>
                    <a:chExt cx="415439" cy="441000"/>
                  </a:xfrm>
                </p:grpSpPr>
                <p:sp>
                  <p:nvSpPr>
                    <p:cNvPr id="170" name="Dowolny kształt 169"/>
                    <p:cNvSpPr/>
                    <p:nvPr/>
                  </p:nvSpPr>
                  <p:spPr>
                    <a:xfrm>
                      <a:off x="6845400" y="5562360"/>
                      <a:ext cx="34884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x</a:t>
                      </a: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E</a:t>
                      </a:r>
                    </a:p>
                  </p:txBody>
                </p:sp>
                <p:sp>
                  <p:nvSpPr>
                    <p:cNvPr id="171" name="Dowolny kształt 170"/>
                    <p:cNvSpPr/>
                    <p:nvPr/>
                  </p:nvSpPr>
                  <p:spPr>
                    <a:xfrm>
                      <a:off x="7013519" y="5667120"/>
                      <a:ext cx="24732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2</a:t>
                      </a:r>
                    </a:p>
                  </p:txBody>
                </p:sp>
              </p:grpSp>
              <p:sp>
                <p:nvSpPr>
                  <p:cNvPr id="172" name="Łącznik prosty 171"/>
                  <p:cNvSpPr/>
                  <p:nvPr/>
                </p:nvSpPr>
                <p:spPr>
                  <a:xfrm>
                    <a:off x="7083360" y="3041640"/>
                    <a:ext cx="0" cy="259056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custDash>
                      <a:ds d="100000" sp="100000"/>
                    </a:custDash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</p:grpSp>
          </p:grpSp>
          <p:grpSp>
            <p:nvGrpSpPr>
              <p:cNvPr id="173" name="Grupa 172"/>
              <p:cNvGrpSpPr/>
              <p:nvPr/>
            </p:nvGrpSpPr>
            <p:grpSpPr>
              <a:xfrm>
                <a:off x="6092999" y="4184639"/>
                <a:ext cx="1132921" cy="309958"/>
                <a:chOff x="6092999" y="4184639"/>
                <a:chExt cx="1132921" cy="309958"/>
              </a:xfrm>
            </p:grpSpPr>
            <p:sp>
              <p:nvSpPr>
                <p:cNvPr id="174" name="Łącznik prosty 173"/>
                <p:cNvSpPr/>
                <p:nvPr/>
              </p:nvSpPr>
              <p:spPr>
                <a:xfrm>
                  <a:off x="6464160" y="4336920"/>
                  <a:ext cx="76176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75" name="Dowolny kształt 174"/>
                <p:cNvSpPr/>
                <p:nvPr/>
              </p:nvSpPr>
              <p:spPr>
                <a:xfrm>
                  <a:off x="6092999" y="4184639"/>
                  <a:ext cx="394920" cy="309958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dirty="0"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I</a:t>
                  </a:r>
                  <a:r>
                    <a:rPr lang="pl-PL" sz="1400" b="0" i="0" u="none" strike="noStrike" cap="none" baseline="-2500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3</a:t>
                  </a:r>
                  <a:endParaRPr lang="pl-PL" sz="1400" b="0" i="0" u="none" strike="noStrike" cap="none" baseline="-25000" dirty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176" name="Grupa 175"/>
              <p:cNvGrpSpPr/>
              <p:nvPr/>
            </p:nvGrpSpPr>
            <p:grpSpPr>
              <a:xfrm>
                <a:off x="6083280" y="4603679"/>
                <a:ext cx="990720" cy="309958"/>
                <a:chOff x="6083280" y="4603679"/>
                <a:chExt cx="990720" cy="309958"/>
              </a:xfrm>
            </p:grpSpPr>
            <p:sp>
              <p:nvSpPr>
                <p:cNvPr id="177" name="Łącznik prosty 176"/>
                <p:cNvSpPr/>
                <p:nvPr/>
              </p:nvSpPr>
              <p:spPr>
                <a:xfrm>
                  <a:off x="6464160" y="4755959"/>
                  <a:ext cx="60984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78" name="Dowolny kształt 177"/>
                <p:cNvSpPr/>
                <p:nvPr/>
              </p:nvSpPr>
              <p:spPr>
                <a:xfrm>
                  <a:off x="6083280" y="4603679"/>
                  <a:ext cx="395280" cy="309958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dirty="0"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I</a:t>
                  </a:r>
                  <a:r>
                    <a:rPr lang="pl-PL" sz="1400" b="0" i="0" u="none" strike="noStrike" cap="none" baseline="-2500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  <a:endParaRPr lang="pl-PL" sz="1400" b="0" i="0" u="none" strike="noStrike" cap="none" baseline="-25000" dirty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179" name="Grupa 178"/>
              <p:cNvGrpSpPr/>
              <p:nvPr/>
            </p:nvGrpSpPr>
            <p:grpSpPr>
              <a:xfrm>
                <a:off x="6102360" y="5035680"/>
                <a:ext cx="666720" cy="309958"/>
                <a:chOff x="6102360" y="5035680"/>
                <a:chExt cx="666720" cy="309958"/>
              </a:xfrm>
            </p:grpSpPr>
            <p:sp>
              <p:nvSpPr>
                <p:cNvPr id="180" name="Łącznik prosty 179"/>
                <p:cNvSpPr/>
                <p:nvPr/>
              </p:nvSpPr>
              <p:spPr>
                <a:xfrm>
                  <a:off x="6464160" y="5184720"/>
                  <a:ext cx="304920" cy="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81" name="Dowolny kształt 180"/>
                <p:cNvSpPr/>
                <p:nvPr/>
              </p:nvSpPr>
              <p:spPr>
                <a:xfrm>
                  <a:off x="6102360" y="5035680"/>
                  <a:ext cx="395280" cy="309958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dirty="0"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I</a:t>
                  </a:r>
                  <a:r>
                    <a:rPr lang="pl-PL" sz="1400" b="0" i="0" u="none" strike="noStrike" cap="none" baseline="-2500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  <a:endParaRPr lang="pl-PL" sz="1400" b="0" i="0" u="none" strike="noStrike" cap="none" baseline="-25000" dirty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endParaRPr>
                </a:p>
              </p:txBody>
            </p:sp>
          </p:grpSp>
        </p:grpSp>
        <p:sp>
          <p:nvSpPr>
            <p:cNvPr id="182" name="Dowolny kształt 181"/>
            <p:cNvSpPr/>
            <p:nvPr/>
          </p:nvSpPr>
          <p:spPr>
            <a:xfrm>
              <a:off x="6746760" y="5143679"/>
              <a:ext cx="74880" cy="7452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FFFFFF"/>
            </a:solidFill>
            <a:ln w="19080">
              <a:solidFill>
                <a:srgbClr val="3333CC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83" name="Dowolny kształt 182"/>
            <p:cNvSpPr/>
            <p:nvPr/>
          </p:nvSpPr>
          <p:spPr>
            <a:xfrm>
              <a:off x="7058160" y="4711680"/>
              <a:ext cx="74520" cy="7452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FFFFFF"/>
            </a:solidFill>
            <a:ln w="19080">
              <a:solidFill>
                <a:srgbClr val="3333CC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84" name="Dowolny kształt 183"/>
            <p:cNvSpPr/>
            <p:nvPr/>
          </p:nvSpPr>
          <p:spPr>
            <a:xfrm>
              <a:off x="7193160" y="4299120"/>
              <a:ext cx="45719" cy="6598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FFFFFF"/>
            </a:solidFill>
            <a:ln w="19080">
              <a:solidFill>
                <a:srgbClr val="3333CC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85" name="Grupa 184"/>
          <p:cNvGrpSpPr/>
          <p:nvPr/>
        </p:nvGrpSpPr>
        <p:grpSpPr>
          <a:xfrm>
            <a:off x="7175519" y="3803760"/>
            <a:ext cx="1478520" cy="678960"/>
            <a:chOff x="7175519" y="3803760"/>
            <a:chExt cx="1478520" cy="678960"/>
          </a:xfrm>
        </p:grpSpPr>
        <p:sp>
          <p:nvSpPr>
            <p:cNvPr id="186" name="Łącznik prosty 185"/>
            <p:cNvSpPr/>
            <p:nvPr/>
          </p:nvSpPr>
          <p:spPr>
            <a:xfrm flipV="1">
              <a:off x="7175519" y="4076280"/>
              <a:ext cx="412561" cy="4064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solid"/>
              <a:miter/>
              <a:tailEnd type="arrow"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87" name="Dowolny kształt 186"/>
            <p:cNvSpPr/>
            <p:nvPr/>
          </p:nvSpPr>
          <p:spPr>
            <a:xfrm>
              <a:off x="7360920" y="3803760"/>
              <a:ext cx="1293119" cy="30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krzywa  Engla</a:t>
              </a:r>
            </a:p>
          </p:txBody>
        </p:sp>
      </p:grpSp>
      <p:sp>
        <p:nvSpPr>
          <p:cNvPr id="188" name="Dowolny kształt 187"/>
          <p:cNvSpPr/>
          <p:nvPr/>
        </p:nvSpPr>
        <p:spPr>
          <a:xfrm>
            <a:off x="7247160" y="4768919"/>
            <a:ext cx="1730519" cy="859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Wraz  ze  wzrostem</a:t>
            </a:r>
          </a:p>
          <a:p>
            <a:pPr marL="0" marR="0" lvl="0" indent="0" algn="l" rtl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dochodu  konsumenta,</a:t>
            </a:r>
          </a:p>
          <a:p>
            <a:pPr marL="0" marR="0" lvl="0" indent="0" algn="l" rtl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spożycie  dobra  </a:t>
            </a:r>
          </a:p>
          <a:p>
            <a:pPr marL="0" marR="0" lvl="0" indent="0" algn="l" rtl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podstawowego  x</a:t>
            </a:r>
          </a:p>
          <a:p>
            <a:pPr marL="0" marR="0" lvl="0" indent="0" algn="l" rtl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2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rośnie  coraz  wolniej.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300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2" presetClass="entr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9" presetClass="entr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CustomShape 1"/>
          <p:cNvSpPr/>
          <p:nvPr/>
        </p:nvSpPr>
        <p:spPr>
          <a:xfrm>
            <a:off x="533520" y="297000"/>
            <a:ext cx="8000640" cy="45612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Efekt substytucyjny i dochodowy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9" name="CustomShape 2"/>
          <p:cNvSpPr/>
          <p:nvPr/>
        </p:nvSpPr>
        <p:spPr>
          <a:xfrm>
            <a:off x="152280" y="914400"/>
            <a:ext cx="8838720" cy="155268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Zmiana ceny dobra wywołuje określone zmiany w popycie konsumentów, przy założeniu stałego dochodu konsumenta. Musi on dostosować się do nowej sytuacji, a sposób dostosowania nazywa się </a:t>
            </a:r>
            <a:r>
              <a:rPr lang="pl-PL" sz="2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efektem substytucyjnym i dochodowym.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0" name="CustomShape 3"/>
          <p:cNvSpPr/>
          <p:nvPr/>
        </p:nvSpPr>
        <p:spPr>
          <a:xfrm>
            <a:off x="304920" y="2590920"/>
            <a:ext cx="8610120" cy="155268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Efekt substytucyjny - 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zastępowanie dobra droższego dobrem tańszym, które podobnie  może zaspokoić określoną potrzebę.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Konsumenci dążą do uzyskiwania zadowolenia (satysfakcji) po jak najniższym koszcie.	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1" name="CustomShape 4"/>
          <p:cNvSpPr/>
          <p:nvPr/>
        </p:nvSpPr>
        <p:spPr>
          <a:xfrm>
            <a:off x="228600" y="4564080"/>
            <a:ext cx="8610120" cy="155268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Efekt dochodowy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- wzrost cen dóbr, przy stałym dochodzie konsumentów powoduje, że mogą oni kupować mniejszą ich ilość. 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Wzrost cen dóbr, przy stałym dochodzie konsumentów powoduje, że spada siła nabywcza tego dochodu (spada dochód realny).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CustomShape 1"/>
          <p:cNvSpPr/>
          <p:nvPr/>
        </p:nvSpPr>
        <p:spPr>
          <a:xfrm>
            <a:off x="684360" y="1309320"/>
            <a:ext cx="820872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98000"/>
              </a:lnSpc>
            </a:pPr>
            <a:endParaRPr lang="pl-PL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Należy zapamiętać, że</a:t>
            </a:r>
            <a:r>
              <a:rPr lang="pl-PL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 efekt substytucji</a:t>
            </a: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 działa zawsze w jednym kierunku: dobro relatywnie tańsze zastępuje dobro droższe. </a:t>
            </a:r>
            <a:r>
              <a:rPr lang="pl-PL" sz="2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Efekt dochodowy </a:t>
            </a: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zależy od tego, czy dobro jest normalne, czy podrzędne.</a:t>
            </a:r>
          </a:p>
          <a:p>
            <a:pPr>
              <a:lnSpc>
                <a:spcPct val="97000"/>
              </a:lnSpc>
            </a:pP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W odniesieniu do dóbr normalnych efekt dochodowy wzmacnia działanie efektu substytucji. W przypadku słabej podrzędności jakiegoś dobra negatywny efekt dochodowy redukuje jedynie częściowo rezultat efektu substytucji. Gdy dobro jest podrzędne efekt dochodowy jest większy od substytucyjnego i działa w przeciwnym kierunku.</a:t>
            </a:r>
          </a:p>
          <a:p>
            <a:pPr>
              <a:lnSpc>
                <a:spcPct val="97000"/>
              </a:lnSpc>
            </a:pPr>
            <a:r>
              <a:rPr lang="pl-PL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We wszystkich tych przypadkach prawo popytu nie traci na ważności, tzn. że między zmianą ceny danego dobra a zmianą popytu na nie istnieje zależność odwrotna.</a:t>
            </a:r>
          </a:p>
          <a:p>
            <a:pPr>
              <a:lnSpc>
                <a:spcPct val="97000"/>
              </a:lnSpc>
            </a:pPr>
            <a:endParaRPr lang="pl-PL" sz="2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/>
          <p:nvPr/>
        </p:nvSpPr>
        <p:spPr>
          <a:xfrm>
            <a:off x="364679" y="316080"/>
            <a:ext cx="130248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</a:t>
            </a:r>
          </a:p>
        </p:txBody>
      </p:sp>
      <p:sp>
        <p:nvSpPr>
          <p:cNvPr id="6" name="Dowolny kształt 5"/>
          <p:cNvSpPr/>
          <p:nvPr/>
        </p:nvSpPr>
        <p:spPr>
          <a:xfrm>
            <a:off x="667440" y="246240"/>
            <a:ext cx="7760756" cy="6485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Efekt  substytucyjny  i  dochodowy  wzrostu  ceny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 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według  </a:t>
            </a:r>
            <a:r>
              <a:rPr lang="pl-PL" sz="1800" b="1" i="0" u="none" strike="noStrike" cap="none" baseline="0" dirty="0" err="1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Hicksa</a:t>
            </a:r>
            <a:endParaRPr lang="pl-PL" sz="1800" b="1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</a:t>
            </a:r>
            <a:r>
              <a:rPr lang="pl-PL" b="1" dirty="0" smtClean="0"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X, Y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- dobra  normalne)</a:t>
            </a:r>
          </a:p>
        </p:txBody>
      </p:sp>
      <p:sp>
        <p:nvSpPr>
          <p:cNvPr id="7" name="Łącznik prosty 6"/>
          <p:cNvSpPr/>
          <p:nvPr/>
        </p:nvSpPr>
        <p:spPr>
          <a:xfrm>
            <a:off x="781200" y="5715000"/>
            <a:ext cx="190476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Łącznik prosty 7"/>
          <p:cNvSpPr/>
          <p:nvPr/>
        </p:nvSpPr>
        <p:spPr>
          <a:xfrm>
            <a:off x="800280" y="3057480"/>
            <a:ext cx="1904759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9" name="Łącznik prosty 8"/>
          <p:cNvSpPr/>
          <p:nvPr/>
        </p:nvSpPr>
        <p:spPr>
          <a:xfrm>
            <a:off x="3633840" y="3048120"/>
            <a:ext cx="190512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>
            <a:off x="6562800" y="3057480"/>
            <a:ext cx="190476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>
            <a:off x="3629160" y="5710320"/>
            <a:ext cx="190476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781200" y="1009799"/>
            <a:ext cx="0" cy="205740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3648239" y="3657600"/>
            <a:ext cx="0" cy="205740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>
            <a:off x="6553080" y="1009799"/>
            <a:ext cx="0" cy="205740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Łącznik prosty 14"/>
          <p:cNvSpPr/>
          <p:nvPr/>
        </p:nvSpPr>
        <p:spPr>
          <a:xfrm>
            <a:off x="3648239" y="990719"/>
            <a:ext cx="0" cy="205740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6" name="Łącznik prosty 15"/>
          <p:cNvSpPr/>
          <p:nvPr/>
        </p:nvSpPr>
        <p:spPr>
          <a:xfrm>
            <a:off x="781200" y="3657600"/>
            <a:ext cx="0" cy="205740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7" name="Grupa 16"/>
          <p:cNvGrpSpPr/>
          <p:nvPr/>
        </p:nvGrpSpPr>
        <p:grpSpPr>
          <a:xfrm>
            <a:off x="790559" y="1295280"/>
            <a:ext cx="1800360" cy="1752840"/>
            <a:chOff x="790559" y="1295280"/>
            <a:chExt cx="1800360" cy="1752840"/>
          </a:xfrm>
        </p:grpSpPr>
        <p:sp>
          <p:nvSpPr>
            <p:cNvPr id="18" name="Łącznik prosty 17"/>
            <p:cNvSpPr/>
            <p:nvPr/>
          </p:nvSpPr>
          <p:spPr>
            <a:xfrm>
              <a:off x="790559" y="1295280"/>
              <a:ext cx="1600201" cy="17528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9" name="Dowolny kształt 18"/>
            <p:cNvSpPr/>
            <p:nvPr/>
          </p:nvSpPr>
          <p:spPr>
            <a:xfrm>
              <a:off x="1905120" y="2362320"/>
              <a:ext cx="685799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20" name="Dowolny kształt 19"/>
          <p:cNvSpPr/>
          <p:nvPr/>
        </p:nvSpPr>
        <p:spPr>
          <a:xfrm>
            <a:off x="566640" y="299088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21" name="Dowolny kształt 20"/>
          <p:cNvSpPr/>
          <p:nvPr/>
        </p:nvSpPr>
        <p:spPr>
          <a:xfrm>
            <a:off x="547560" y="564840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22" name="Dowolny kształt 21"/>
          <p:cNvSpPr/>
          <p:nvPr/>
        </p:nvSpPr>
        <p:spPr>
          <a:xfrm>
            <a:off x="3481200" y="5667479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23" name="Dowolny kształt 22"/>
          <p:cNvSpPr/>
          <p:nvPr/>
        </p:nvSpPr>
        <p:spPr>
          <a:xfrm>
            <a:off x="3452759" y="299088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24" name="Dowolny kształt 23"/>
          <p:cNvSpPr/>
          <p:nvPr/>
        </p:nvSpPr>
        <p:spPr>
          <a:xfrm>
            <a:off x="6348240" y="299088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25" name="Dowolny kształt 24"/>
          <p:cNvSpPr/>
          <p:nvPr/>
        </p:nvSpPr>
        <p:spPr>
          <a:xfrm>
            <a:off x="2547360" y="29718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26" name="Dowolny kształt 25"/>
          <p:cNvSpPr/>
          <p:nvPr/>
        </p:nvSpPr>
        <p:spPr>
          <a:xfrm>
            <a:off x="5414400" y="29718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27" name="Dowolny kształt 26"/>
          <p:cNvSpPr/>
          <p:nvPr/>
        </p:nvSpPr>
        <p:spPr>
          <a:xfrm>
            <a:off x="8345160" y="29718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28" name="Dowolny kształt 27"/>
          <p:cNvSpPr/>
          <p:nvPr/>
        </p:nvSpPr>
        <p:spPr>
          <a:xfrm>
            <a:off x="2544119" y="565776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29" name="Dowolny kształt 28"/>
          <p:cNvSpPr/>
          <p:nvPr/>
        </p:nvSpPr>
        <p:spPr>
          <a:xfrm>
            <a:off x="5405040" y="565776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30" name="Dowolny kształt 29"/>
          <p:cNvSpPr/>
          <p:nvPr/>
        </p:nvSpPr>
        <p:spPr>
          <a:xfrm>
            <a:off x="534600" y="350531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1" name="Dowolny kształt 30"/>
          <p:cNvSpPr/>
          <p:nvPr/>
        </p:nvSpPr>
        <p:spPr>
          <a:xfrm>
            <a:off x="3401640" y="350531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2" name="Dowolny kształt 31"/>
          <p:cNvSpPr/>
          <p:nvPr/>
        </p:nvSpPr>
        <p:spPr>
          <a:xfrm>
            <a:off x="6325560" y="83808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3" name="Dowolny kształt 32"/>
          <p:cNvSpPr/>
          <p:nvPr/>
        </p:nvSpPr>
        <p:spPr>
          <a:xfrm>
            <a:off x="3401640" y="84779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34" name="Dowolny kształt 33"/>
          <p:cNvSpPr/>
          <p:nvPr/>
        </p:nvSpPr>
        <p:spPr>
          <a:xfrm>
            <a:off x="547200" y="85715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grpSp>
        <p:nvGrpSpPr>
          <p:cNvPr id="38" name="Grupa 37"/>
          <p:cNvGrpSpPr/>
          <p:nvPr/>
        </p:nvGrpSpPr>
        <p:grpSpPr>
          <a:xfrm>
            <a:off x="3648239" y="1285919"/>
            <a:ext cx="1799641" cy="1752481"/>
            <a:chOff x="3648239" y="1285919"/>
            <a:chExt cx="1799641" cy="1752481"/>
          </a:xfrm>
        </p:grpSpPr>
        <p:sp>
          <p:nvSpPr>
            <p:cNvPr id="39" name="Łącznik prosty 38"/>
            <p:cNvSpPr/>
            <p:nvPr/>
          </p:nvSpPr>
          <p:spPr>
            <a:xfrm>
              <a:off x="3648239" y="1285919"/>
              <a:ext cx="1599841" cy="175248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0" name="Dowolny kształt 39"/>
            <p:cNvSpPr/>
            <p:nvPr/>
          </p:nvSpPr>
          <p:spPr>
            <a:xfrm>
              <a:off x="4762440" y="2352600"/>
              <a:ext cx="68544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41" name="Grupa 40"/>
          <p:cNvGrpSpPr/>
          <p:nvPr/>
        </p:nvGrpSpPr>
        <p:grpSpPr>
          <a:xfrm>
            <a:off x="6548400" y="1300319"/>
            <a:ext cx="1800358" cy="1752481"/>
            <a:chOff x="6548400" y="1300319"/>
            <a:chExt cx="1800358" cy="1752481"/>
          </a:xfrm>
        </p:grpSpPr>
        <p:sp>
          <p:nvSpPr>
            <p:cNvPr id="42" name="Łącznik prosty 41"/>
            <p:cNvSpPr/>
            <p:nvPr/>
          </p:nvSpPr>
          <p:spPr>
            <a:xfrm>
              <a:off x="6548400" y="1300319"/>
              <a:ext cx="1600200" cy="175248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3" name="Dowolny kształt 42"/>
            <p:cNvSpPr/>
            <p:nvPr/>
          </p:nvSpPr>
          <p:spPr>
            <a:xfrm>
              <a:off x="7662959" y="2367000"/>
              <a:ext cx="685799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44" name="Grupa 43"/>
          <p:cNvGrpSpPr/>
          <p:nvPr/>
        </p:nvGrpSpPr>
        <p:grpSpPr>
          <a:xfrm>
            <a:off x="7057800" y="1758960"/>
            <a:ext cx="424080" cy="1658520"/>
            <a:chOff x="7057800" y="1758960"/>
            <a:chExt cx="424080" cy="1658520"/>
          </a:xfrm>
        </p:grpSpPr>
        <p:sp>
          <p:nvSpPr>
            <p:cNvPr id="45" name="Łącznik prosty 44"/>
            <p:cNvSpPr/>
            <p:nvPr/>
          </p:nvSpPr>
          <p:spPr>
            <a:xfrm>
              <a:off x="7205760" y="1985760"/>
              <a:ext cx="0" cy="10670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46" name="Dowolny kształt 45"/>
            <p:cNvSpPr/>
            <p:nvPr/>
          </p:nvSpPr>
          <p:spPr>
            <a:xfrm>
              <a:off x="7099200" y="175896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grpSp>
          <p:nvGrpSpPr>
            <p:cNvPr id="47" name="Grupa 46"/>
            <p:cNvGrpSpPr/>
            <p:nvPr/>
          </p:nvGrpSpPr>
          <p:grpSpPr>
            <a:xfrm>
              <a:off x="7057800" y="2976479"/>
              <a:ext cx="424080" cy="441001"/>
              <a:chOff x="7057800" y="2976479"/>
              <a:chExt cx="424080" cy="441001"/>
            </a:xfrm>
          </p:grpSpPr>
          <p:sp>
            <p:nvSpPr>
              <p:cNvPr id="48" name="Dowolny kształt 47"/>
              <p:cNvSpPr/>
              <p:nvPr/>
            </p:nvSpPr>
            <p:spPr>
              <a:xfrm>
                <a:off x="7057800" y="2976479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49" name="Dowolny kształt 48"/>
              <p:cNvSpPr/>
              <p:nvPr/>
            </p:nvSpPr>
            <p:spPr>
              <a:xfrm>
                <a:off x="7234200" y="3081240"/>
                <a:ext cx="24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</p:grpSp>
      <p:grpSp>
        <p:nvGrpSpPr>
          <p:cNvPr id="50" name="Grupa 49"/>
          <p:cNvGrpSpPr/>
          <p:nvPr/>
        </p:nvGrpSpPr>
        <p:grpSpPr>
          <a:xfrm>
            <a:off x="781200" y="3952800"/>
            <a:ext cx="1799640" cy="1752840"/>
            <a:chOff x="781200" y="3952800"/>
            <a:chExt cx="1799640" cy="1752840"/>
          </a:xfrm>
        </p:grpSpPr>
        <p:sp>
          <p:nvSpPr>
            <p:cNvPr id="51" name="Łącznik prosty 50"/>
            <p:cNvSpPr/>
            <p:nvPr/>
          </p:nvSpPr>
          <p:spPr>
            <a:xfrm>
              <a:off x="781200" y="3952800"/>
              <a:ext cx="1599839" cy="17528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2" name="Dowolny kształt 51"/>
            <p:cNvSpPr/>
            <p:nvPr/>
          </p:nvSpPr>
          <p:spPr>
            <a:xfrm>
              <a:off x="1895400" y="5019840"/>
              <a:ext cx="68544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53" name="Grupa 52"/>
          <p:cNvGrpSpPr/>
          <p:nvPr/>
        </p:nvGrpSpPr>
        <p:grpSpPr>
          <a:xfrm>
            <a:off x="3643199" y="3952800"/>
            <a:ext cx="1800360" cy="1752840"/>
            <a:chOff x="3643199" y="3952800"/>
            <a:chExt cx="1800360" cy="1752840"/>
          </a:xfrm>
        </p:grpSpPr>
        <p:sp>
          <p:nvSpPr>
            <p:cNvPr id="54" name="Łącznik prosty 53"/>
            <p:cNvSpPr/>
            <p:nvPr/>
          </p:nvSpPr>
          <p:spPr>
            <a:xfrm>
              <a:off x="3643199" y="3952800"/>
              <a:ext cx="1600201" cy="17528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5" name="Dowolny kształt 54"/>
            <p:cNvSpPr/>
            <p:nvPr/>
          </p:nvSpPr>
          <p:spPr>
            <a:xfrm>
              <a:off x="4757760" y="5019840"/>
              <a:ext cx="685799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56" name="Grupa 55"/>
          <p:cNvGrpSpPr/>
          <p:nvPr/>
        </p:nvGrpSpPr>
        <p:grpSpPr>
          <a:xfrm>
            <a:off x="1266334" y="3631996"/>
            <a:ext cx="1065600" cy="1342484"/>
            <a:chOff x="1266334" y="3631996"/>
            <a:chExt cx="1065600" cy="1342484"/>
          </a:xfrm>
        </p:grpSpPr>
        <p:sp>
          <p:nvSpPr>
            <p:cNvPr id="57" name="Dowolny kształt 56"/>
            <p:cNvSpPr/>
            <p:nvPr/>
          </p:nvSpPr>
          <p:spPr>
            <a:xfrm rot="10282200">
              <a:off x="1266334" y="3631996"/>
              <a:ext cx="1065600" cy="119556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8" name="Dowolny kształt 57"/>
            <p:cNvSpPr/>
            <p:nvPr/>
          </p:nvSpPr>
          <p:spPr>
            <a:xfrm>
              <a:off x="1876680" y="4638240"/>
              <a:ext cx="34596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59" name="Grupa 58"/>
          <p:cNvGrpSpPr/>
          <p:nvPr/>
        </p:nvGrpSpPr>
        <p:grpSpPr>
          <a:xfrm>
            <a:off x="4128693" y="3631969"/>
            <a:ext cx="1065239" cy="1342511"/>
            <a:chOff x="4128693" y="3631969"/>
            <a:chExt cx="1065239" cy="1342511"/>
          </a:xfrm>
        </p:grpSpPr>
        <p:sp>
          <p:nvSpPr>
            <p:cNvPr id="60" name="Dowolny kształt 59"/>
            <p:cNvSpPr/>
            <p:nvPr/>
          </p:nvSpPr>
          <p:spPr>
            <a:xfrm rot="10282200">
              <a:off x="4128693" y="3631969"/>
              <a:ext cx="1065239" cy="119556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61" name="Dowolny kształt 60"/>
            <p:cNvSpPr/>
            <p:nvPr/>
          </p:nvSpPr>
          <p:spPr>
            <a:xfrm>
              <a:off x="4738680" y="4638240"/>
              <a:ext cx="34560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62" name="Grupa 61"/>
          <p:cNvGrpSpPr/>
          <p:nvPr/>
        </p:nvGrpSpPr>
        <p:grpSpPr>
          <a:xfrm>
            <a:off x="4133374" y="965116"/>
            <a:ext cx="1065600" cy="1342484"/>
            <a:chOff x="4133374" y="965116"/>
            <a:chExt cx="1065600" cy="1342484"/>
          </a:xfrm>
        </p:grpSpPr>
        <p:sp>
          <p:nvSpPr>
            <p:cNvPr id="63" name="Dowolny kształt 62"/>
            <p:cNvSpPr/>
            <p:nvPr/>
          </p:nvSpPr>
          <p:spPr>
            <a:xfrm rot="10282200">
              <a:off x="4133374" y="965116"/>
              <a:ext cx="1065600" cy="119556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64" name="Dowolny kształt 63"/>
            <p:cNvSpPr/>
            <p:nvPr/>
          </p:nvSpPr>
          <p:spPr>
            <a:xfrm>
              <a:off x="4743720" y="1971360"/>
              <a:ext cx="34596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65" name="Grupa 64"/>
          <p:cNvGrpSpPr/>
          <p:nvPr/>
        </p:nvGrpSpPr>
        <p:grpSpPr>
          <a:xfrm>
            <a:off x="7033534" y="979516"/>
            <a:ext cx="1065600" cy="1342484"/>
            <a:chOff x="7033534" y="979516"/>
            <a:chExt cx="1065600" cy="1342484"/>
          </a:xfrm>
        </p:grpSpPr>
        <p:sp>
          <p:nvSpPr>
            <p:cNvPr id="66" name="Dowolny kształt 65"/>
            <p:cNvSpPr/>
            <p:nvPr/>
          </p:nvSpPr>
          <p:spPr>
            <a:xfrm rot="10282200">
              <a:off x="7033534" y="979516"/>
              <a:ext cx="1065600" cy="119556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67" name="Dowolny kształt 66"/>
            <p:cNvSpPr/>
            <p:nvPr/>
          </p:nvSpPr>
          <p:spPr>
            <a:xfrm>
              <a:off x="7643880" y="1985760"/>
              <a:ext cx="34596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68" name="Grupa 67"/>
          <p:cNvGrpSpPr/>
          <p:nvPr/>
        </p:nvGrpSpPr>
        <p:grpSpPr>
          <a:xfrm>
            <a:off x="1275694" y="974836"/>
            <a:ext cx="1065600" cy="1342484"/>
            <a:chOff x="1275694" y="974836"/>
            <a:chExt cx="1065600" cy="1342484"/>
          </a:xfrm>
        </p:grpSpPr>
        <p:sp>
          <p:nvSpPr>
            <p:cNvPr id="69" name="Dowolny kształt 68"/>
            <p:cNvSpPr/>
            <p:nvPr/>
          </p:nvSpPr>
          <p:spPr>
            <a:xfrm rot="10282200">
              <a:off x="1275694" y="974836"/>
              <a:ext cx="1065600" cy="119556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70" name="Dowolny kształt 69"/>
            <p:cNvSpPr/>
            <p:nvPr/>
          </p:nvSpPr>
          <p:spPr>
            <a:xfrm>
              <a:off x="1886040" y="1981080"/>
              <a:ext cx="34596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</p:grpSp>
      <p:grpSp>
        <p:nvGrpSpPr>
          <p:cNvPr id="71" name="Grupa 70"/>
          <p:cNvGrpSpPr/>
          <p:nvPr/>
        </p:nvGrpSpPr>
        <p:grpSpPr>
          <a:xfrm>
            <a:off x="1290600" y="4411800"/>
            <a:ext cx="424080" cy="1658520"/>
            <a:chOff x="1290600" y="4411800"/>
            <a:chExt cx="424080" cy="1658520"/>
          </a:xfrm>
        </p:grpSpPr>
        <p:grpSp>
          <p:nvGrpSpPr>
            <p:cNvPr id="72" name="Grupa 71"/>
            <p:cNvGrpSpPr/>
            <p:nvPr/>
          </p:nvGrpSpPr>
          <p:grpSpPr>
            <a:xfrm>
              <a:off x="1290600" y="4411800"/>
              <a:ext cx="424080" cy="1658520"/>
              <a:chOff x="1290600" y="4411800"/>
              <a:chExt cx="424080" cy="1658520"/>
            </a:xfrm>
          </p:grpSpPr>
          <p:sp>
            <p:nvSpPr>
              <p:cNvPr id="73" name="Łącznik prosty 72"/>
              <p:cNvSpPr/>
              <p:nvPr/>
            </p:nvSpPr>
            <p:spPr>
              <a:xfrm>
                <a:off x="1438559" y="4638600"/>
                <a:ext cx="0" cy="106704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74" name="Dowolny kształt 73"/>
              <p:cNvSpPr/>
              <p:nvPr/>
            </p:nvSpPr>
            <p:spPr>
              <a:xfrm>
                <a:off x="1332000" y="441180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75" name="Grupa 74"/>
              <p:cNvGrpSpPr/>
              <p:nvPr/>
            </p:nvGrpSpPr>
            <p:grpSpPr>
              <a:xfrm>
                <a:off x="1290600" y="5629319"/>
                <a:ext cx="424080" cy="441001"/>
                <a:chOff x="1290600" y="5629319"/>
                <a:chExt cx="424080" cy="441001"/>
              </a:xfrm>
            </p:grpSpPr>
            <p:sp>
              <p:nvSpPr>
                <p:cNvPr id="76" name="Dowolny kształt 75"/>
                <p:cNvSpPr/>
                <p:nvPr/>
              </p:nvSpPr>
              <p:spPr>
                <a:xfrm>
                  <a:off x="1290600" y="5629319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77" name="Dowolny kształt 76"/>
                <p:cNvSpPr/>
                <p:nvPr/>
              </p:nvSpPr>
              <p:spPr>
                <a:xfrm>
                  <a:off x="1467000" y="5734080"/>
                  <a:ext cx="247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  <p:sp>
          <p:nvSpPr>
            <p:cNvPr id="78" name="Dowolny kształt 77"/>
            <p:cNvSpPr/>
            <p:nvPr/>
          </p:nvSpPr>
          <p:spPr>
            <a:xfrm>
              <a:off x="1422359" y="4641840"/>
              <a:ext cx="3960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79" name="Grupa 78"/>
          <p:cNvGrpSpPr/>
          <p:nvPr/>
        </p:nvGrpSpPr>
        <p:grpSpPr>
          <a:xfrm>
            <a:off x="4152960" y="4411800"/>
            <a:ext cx="423360" cy="1658520"/>
            <a:chOff x="4152960" y="4411800"/>
            <a:chExt cx="423360" cy="1658520"/>
          </a:xfrm>
        </p:grpSpPr>
        <p:grpSp>
          <p:nvGrpSpPr>
            <p:cNvPr id="80" name="Grupa 79"/>
            <p:cNvGrpSpPr/>
            <p:nvPr/>
          </p:nvGrpSpPr>
          <p:grpSpPr>
            <a:xfrm>
              <a:off x="4152960" y="4411800"/>
              <a:ext cx="423360" cy="1658520"/>
              <a:chOff x="4152960" y="4411800"/>
              <a:chExt cx="423360" cy="1658520"/>
            </a:xfrm>
          </p:grpSpPr>
          <p:sp>
            <p:nvSpPr>
              <p:cNvPr id="81" name="Łącznik prosty 80"/>
              <p:cNvSpPr/>
              <p:nvPr/>
            </p:nvSpPr>
            <p:spPr>
              <a:xfrm>
                <a:off x="4300560" y="4638600"/>
                <a:ext cx="0" cy="106704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82" name="Dowolny kształt 81"/>
              <p:cNvSpPr/>
              <p:nvPr/>
            </p:nvSpPr>
            <p:spPr>
              <a:xfrm>
                <a:off x="4193639" y="441180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83" name="Grupa 82"/>
              <p:cNvGrpSpPr/>
              <p:nvPr/>
            </p:nvGrpSpPr>
            <p:grpSpPr>
              <a:xfrm>
                <a:off x="4152960" y="5629319"/>
                <a:ext cx="423360" cy="441001"/>
                <a:chOff x="4152960" y="5629319"/>
                <a:chExt cx="423360" cy="441001"/>
              </a:xfrm>
            </p:grpSpPr>
            <p:sp>
              <p:nvSpPr>
                <p:cNvPr id="84" name="Dowolny kształt 83"/>
                <p:cNvSpPr/>
                <p:nvPr/>
              </p:nvSpPr>
              <p:spPr>
                <a:xfrm>
                  <a:off x="4152960" y="5629319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85" name="Dowolny kształt 84"/>
                <p:cNvSpPr/>
                <p:nvPr/>
              </p:nvSpPr>
              <p:spPr>
                <a:xfrm>
                  <a:off x="4329000" y="5734080"/>
                  <a:ext cx="247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  <p:sp>
          <p:nvSpPr>
            <p:cNvPr id="86" name="Dowolny kształt 85"/>
            <p:cNvSpPr/>
            <p:nvPr/>
          </p:nvSpPr>
          <p:spPr>
            <a:xfrm>
              <a:off x="4282920" y="4641840"/>
              <a:ext cx="3996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87" name="Dowolny kształt 86"/>
          <p:cNvSpPr/>
          <p:nvPr/>
        </p:nvSpPr>
        <p:spPr>
          <a:xfrm>
            <a:off x="7188120" y="1994040"/>
            <a:ext cx="39600" cy="39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88" name="Grupa 87"/>
          <p:cNvGrpSpPr/>
          <p:nvPr/>
        </p:nvGrpSpPr>
        <p:grpSpPr>
          <a:xfrm>
            <a:off x="1299960" y="1754280"/>
            <a:ext cx="424080" cy="1658520"/>
            <a:chOff x="1299960" y="1754280"/>
            <a:chExt cx="424080" cy="1658520"/>
          </a:xfrm>
        </p:grpSpPr>
        <p:grpSp>
          <p:nvGrpSpPr>
            <p:cNvPr id="89" name="Grupa 88"/>
            <p:cNvGrpSpPr/>
            <p:nvPr/>
          </p:nvGrpSpPr>
          <p:grpSpPr>
            <a:xfrm>
              <a:off x="1299960" y="1754280"/>
              <a:ext cx="424080" cy="1658520"/>
              <a:chOff x="1299960" y="1754280"/>
              <a:chExt cx="424080" cy="1658520"/>
            </a:xfrm>
          </p:grpSpPr>
          <p:sp>
            <p:nvSpPr>
              <p:cNvPr id="90" name="Łącznik prosty 89"/>
              <p:cNvSpPr/>
              <p:nvPr/>
            </p:nvSpPr>
            <p:spPr>
              <a:xfrm>
                <a:off x="1447919" y="1981080"/>
                <a:ext cx="0" cy="106704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1" name="Dowolny kształt 90"/>
              <p:cNvSpPr/>
              <p:nvPr/>
            </p:nvSpPr>
            <p:spPr>
              <a:xfrm>
                <a:off x="1341360" y="175428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92" name="Grupa 91"/>
              <p:cNvGrpSpPr/>
              <p:nvPr/>
            </p:nvGrpSpPr>
            <p:grpSpPr>
              <a:xfrm>
                <a:off x="1299960" y="2971800"/>
                <a:ext cx="424080" cy="441000"/>
                <a:chOff x="1299960" y="2971800"/>
                <a:chExt cx="424080" cy="441000"/>
              </a:xfrm>
            </p:grpSpPr>
            <p:sp>
              <p:nvSpPr>
                <p:cNvPr id="93" name="Dowolny kształt 92"/>
                <p:cNvSpPr/>
                <p:nvPr/>
              </p:nvSpPr>
              <p:spPr>
                <a:xfrm>
                  <a:off x="1299960" y="297180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94" name="Dowolny kształt 93"/>
                <p:cNvSpPr/>
                <p:nvPr/>
              </p:nvSpPr>
              <p:spPr>
                <a:xfrm>
                  <a:off x="1476360" y="3076560"/>
                  <a:ext cx="247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  <p:sp>
          <p:nvSpPr>
            <p:cNvPr id="95" name="Dowolny kształt 94"/>
            <p:cNvSpPr/>
            <p:nvPr/>
          </p:nvSpPr>
          <p:spPr>
            <a:xfrm>
              <a:off x="1428840" y="1987560"/>
              <a:ext cx="3960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96" name="Grupa 95"/>
          <p:cNvGrpSpPr/>
          <p:nvPr/>
        </p:nvGrpSpPr>
        <p:grpSpPr>
          <a:xfrm>
            <a:off x="4157640" y="1744560"/>
            <a:ext cx="423359" cy="1658520"/>
            <a:chOff x="4157640" y="1744560"/>
            <a:chExt cx="423359" cy="1658520"/>
          </a:xfrm>
        </p:grpSpPr>
        <p:grpSp>
          <p:nvGrpSpPr>
            <p:cNvPr id="97" name="Grupa 96"/>
            <p:cNvGrpSpPr/>
            <p:nvPr/>
          </p:nvGrpSpPr>
          <p:grpSpPr>
            <a:xfrm>
              <a:off x="4157640" y="1744560"/>
              <a:ext cx="423359" cy="1658520"/>
              <a:chOff x="4157640" y="1744560"/>
              <a:chExt cx="423359" cy="1658520"/>
            </a:xfrm>
          </p:grpSpPr>
          <p:sp>
            <p:nvSpPr>
              <p:cNvPr id="98" name="Łącznik prosty 97"/>
              <p:cNvSpPr/>
              <p:nvPr/>
            </p:nvSpPr>
            <p:spPr>
              <a:xfrm>
                <a:off x="4305240" y="1971360"/>
                <a:ext cx="0" cy="106704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9" name="Dowolny kształt 98"/>
              <p:cNvSpPr/>
              <p:nvPr/>
            </p:nvSpPr>
            <p:spPr>
              <a:xfrm>
                <a:off x="4198320" y="174456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100" name="Grupa 99"/>
              <p:cNvGrpSpPr/>
              <p:nvPr/>
            </p:nvGrpSpPr>
            <p:grpSpPr>
              <a:xfrm>
                <a:off x="4157640" y="2962079"/>
                <a:ext cx="423359" cy="441001"/>
                <a:chOff x="4157640" y="2962079"/>
                <a:chExt cx="423359" cy="441001"/>
              </a:xfrm>
            </p:grpSpPr>
            <p:sp>
              <p:nvSpPr>
                <p:cNvPr id="101" name="Dowolny kształt 100"/>
                <p:cNvSpPr/>
                <p:nvPr/>
              </p:nvSpPr>
              <p:spPr>
                <a:xfrm>
                  <a:off x="4157640" y="2962079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02" name="Dowolny kształt 101"/>
                <p:cNvSpPr/>
                <p:nvPr/>
              </p:nvSpPr>
              <p:spPr>
                <a:xfrm>
                  <a:off x="4333679" y="3066840"/>
                  <a:ext cx="247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</p:grpSp>
        <p:sp>
          <p:nvSpPr>
            <p:cNvPr id="103" name="Dowolny kształt 102"/>
            <p:cNvSpPr/>
            <p:nvPr/>
          </p:nvSpPr>
          <p:spPr>
            <a:xfrm>
              <a:off x="4282920" y="1974960"/>
              <a:ext cx="3996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04" name="Dowolny kształt 103"/>
          <p:cNvSpPr/>
          <p:nvPr/>
        </p:nvSpPr>
        <p:spPr>
          <a:xfrm>
            <a:off x="4307760" y="2403000"/>
            <a:ext cx="286920" cy="2224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98" h="619" fill="none">
                <a:moveTo>
                  <a:pt x="798" y="0"/>
                </a:moveTo>
                <a:lnTo>
                  <a:pt x="0" y="619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05" name="Grupa 104"/>
          <p:cNvGrpSpPr/>
          <p:nvPr/>
        </p:nvGrpSpPr>
        <p:grpSpPr>
          <a:xfrm>
            <a:off x="3643199" y="1290600"/>
            <a:ext cx="1076401" cy="1762200"/>
            <a:chOff x="3643199" y="1290600"/>
            <a:chExt cx="1076401" cy="1762200"/>
          </a:xfrm>
        </p:grpSpPr>
        <p:sp>
          <p:nvSpPr>
            <p:cNvPr id="106" name="Łącznik prosty 105"/>
            <p:cNvSpPr/>
            <p:nvPr/>
          </p:nvSpPr>
          <p:spPr>
            <a:xfrm>
              <a:off x="3643199" y="1290600"/>
              <a:ext cx="819361" cy="17622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07" name="Dowolny kształt 106"/>
            <p:cNvSpPr/>
            <p:nvPr/>
          </p:nvSpPr>
          <p:spPr>
            <a:xfrm>
              <a:off x="4300560" y="2595600"/>
              <a:ext cx="41904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08" name="Grupa 107"/>
          <p:cNvGrpSpPr/>
          <p:nvPr/>
        </p:nvGrpSpPr>
        <p:grpSpPr>
          <a:xfrm>
            <a:off x="6548400" y="1295280"/>
            <a:ext cx="1071720" cy="1762200"/>
            <a:chOff x="6548400" y="1295280"/>
            <a:chExt cx="1071720" cy="1762200"/>
          </a:xfrm>
        </p:grpSpPr>
        <p:sp>
          <p:nvSpPr>
            <p:cNvPr id="109" name="Łącznik prosty 108"/>
            <p:cNvSpPr/>
            <p:nvPr/>
          </p:nvSpPr>
          <p:spPr>
            <a:xfrm>
              <a:off x="6548400" y="1295280"/>
              <a:ext cx="819359" cy="176220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10" name="Dowolny kształt 109"/>
            <p:cNvSpPr/>
            <p:nvPr/>
          </p:nvSpPr>
          <p:spPr>
            <a:xfrm>
              <a:off x="7205760" y="2624040"/>
              <a:ext cx="41436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11" name="Grupa 110"/>
          <p:cNvGrpSpPr/>
          <p:nvPr/>
        </p:nvGrpSpPr>
        <p:grpSpPr>
          <a:xfrm>
            <a:off x="6957520" y="1448959"/>
            <a:ext cx="1065600" cy="1444720"/>
            <a:chOff x="6957520" y="1448959"/>
            <a:chExt cx="1065600" cy="1444720"/>
          </a:xfrm>
        </p:grpSpPr>
        <p:sp>
          <p:nvSpPr>
            <p:cNvPr id="112" name="Dowolny kształt 111"/>
            <p:cNvSpPr/>
            <p:nvPr/>
          </p:nvSpPr>
          <p:spPr>
            <a:xfrm rot="10282200">
              <a:off x="6957520" y="1448959"/>
              <a:ext cx="1065600" cy="119628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13" name="Dowolny kształt 112"/>
            <p:cNvSpPr/>
            <p:nvPr/>
          </p:nvSpPr>
          <p:spPr>
            <a:xfrm>
              <a:off x="7491600" y="2557439"/>
              <a:ext cx="34596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</p:grpSp>
      <p:grpSp>
        <p:nvGrpSpPr>
          <p:cNvPr id="114" name="Grupa 113"/>
          <p:cNvGrpSpPr/>
          <p:nvPr/>
        </p:nvGrpSpPr>
        <p:grpSpPr>
          <a:xfrm>
            <a:off x="6789600" y="2133720"/>
            <a:ext cx="525600" cy="1269720"/>
            <a:chOff x="6789600" y="2133720"/>
            <a:chExt cx="525600" cy="1269720"/>
          </a:xfrm>
        </p:grpSpPr>
        <p:sp>
          <p:nvSpPr>
            <p:cNvPr id="115" name="Dowolny kształt 114"/>
            <p:cNvSpPr/>
            <p:nvPr/>
          </p:nvSpPr>
          <p:spPr>
            <a:xfrm>
              <a:off x="6957720" y="213372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  <p:grpSp>
          <p:nvGrpSpPr>
            <p:cNvPr id="116" name="Grupa 115"/>
            <p:cNvGrpSpPr/>
            <p:nvPr/>
          </p:nvGrpSpPr>
          <p:grpSpPr>
            <a:xfrm>
              <a:off x="6789600" y="2286000"/>
              <a:ext cx="411120" cy="1117440"/>
              <a:chOff x="6789600" y="2286000"/>
              <a:chExt cx="411120" cy="1117440"/>
            </a:xfrm>
          </p:grpSpPr>
          <p:sp>
            <p:nvSpPr>
              <p:cNvPr id="117" name="Łącznik prosty 116"/>
              <p:cNvSpPr/>
              <p:nvPr/>
            </p:nvSpPr>
            <p:spPr>
              <a:xfrm>
                <a:off x="7010280" y="2286000"/>
                <a:ext cx="0" cy="76212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18" name="Dowolny kształt 117"/>
              <p:cNvSpPr/>
              <p:nvPr/>
            </p:nvSpPr>
            <p:spPr>
              <a:xfrm>
                <a:off x="6994439" y="2292480"/>
                <a:ext cx="39600" cy="396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000000"/>
              </a:solidFill>
              <a:ln w="936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grpSp>
            <p:nvGrpSpPr>
              <p:cNvPr id="119" name="Grupa 118"/>
              <p:cNvGrpSpPr/>
              <p:nvPr/>
            </p:nvGrpSpPr>
            <p:grpSpPr>
              <a:xfrm>
                <a:off x="6789600" y="2971800"/>
                <a:ext cx="411120" cy="431640"/>
                <a:chOff x="6789600" y="2971800"/>
                <a:chExt cx="411120" cy="431640"/>
              </a:xfrm>
            </p:grpSpPr>
            <p:sp>
              <p:nvSpPr>
                <p:cNvPr id="120" name="Dowolny kształt 119"/>
                <p:cNvSpPr/>
                <p:nvPr/>
              </p:nvSpPr>
              <p:spPr>
                <a:xfrm>
                  <a:off x="6789600" y="297180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21" name="Dowolny kształt 120"/>
                <p:cNvSpPr/>
                <p:nvPr/>
              </p:nvSpPr>
              <p:spPr>
                <a:xfrm>
                  <a:off x="6953040" y="3067200"/>
                  <a:ext cx="2476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</p:grpSp>
      </p:grpSp>
      <p:sp>
        <p:nvSpPr>
          <p:cNvPr id="122" name="Dowolny kształt 121"/>
          <p:cNvSpPr/>
          <p:nvPr/>
        </p:nvSpPr>
        <p:spPr>
          <a:xfrm>
            <a:off x="6973560" y="3314879"/>
            <a:ext cx="25344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05" fill="none">
                <a:moveTo>
                  <a:pt x="705" y="0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23" name="Grupa 122"/>
          <p:cNvGrpSpPr/>
          <p:nvPr/>
        </p:nvGrpSpPr>
        <p:grpSpPr>
          <a:xfrm>
            <a:off x="776159" y="3952800"/>
            <a:ext cx="1473999" cy="2126880"/>
            <a:chOff x="776159" y="3952800"/>
            <a:chExt cx="1473999" cy="2126880"/>
          </a:xfrm>
        </p:grpSpPr>
        <p:grpSp>
          <p:nvGrpSpPr>
            <p:cNvPr id="124" name="Grupa 123"/>
            <p:cNvGrpSpPr/>
            <p:nvPr/>
          </p:nvGrpSpPr>
          <p:grpSpPr>
            <a:xfrm>
              <a:off x="776159" y="3952800"/>
              <a:ext cx="1473999" cy="2126880"/>
              <a:chOff x="776159" y="3952800"/>
              <a:chExt cx="1473999" cy="2126880"/>
            </a:xfrm>
          </p:grpSpPr>
          <p:grpSp>
            <p:nvGrpSpPr>
              <p:cNvPr id="125" name="Grupa 124"/>
              <p:cNvGrpSpPr/>
              <p:nvPr/>
            </p:nvGrpSpPr>
            <p:grpSpPr>
              <a:xfrm>
                <a:off x="776159" y="3952800"/>
                <a:ext cx="1352520" cy="1762200"/>
                <a:chOff x="776159" y="3952800"/>
                <a:chExt cx="1352520" cy="1762200"/>
              </a:xfrm>
            </p:grpSpPr>
            <p:sp>
              <p:nvSpPr>
                <p:cNvPr id="126" name="Łącznik prosty 125"/>
                <p:cNvSpPr/>
                <p:nvPr/>
              </p:nvSpPr>
              <p:spPr>
                <a:xfrm>
                  <a:off x="776159" y="3952800"/>
                  <a:ext cx="819001" cy="1762200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27" name="Dowolny kształt 126"/>
                <p:cNvSpPr/>
                <p:nvPr/>
              </p:nvSpPr>
              <p:spPr>
                <a:xfrm>
                  <a:off x="1442880" y="5334120"/>
                  <a:ext cx="685799" cy="309958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dirty="0"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I</a:t>
                  </a:r>
                  <a:r>
                    <a:rPr lang="pl-PL" sz="1400" b="0" i="0" u="none" strike="noStrike" cap="none" baseline="-2500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  <a:endParaRPr lang="pl-PL" sz="1400" b="0" i="0" u="none" strike="noStrike" cap="none" baseline="-25000" dirty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128" name="Grupa 127"/>
              <p:cNvGrpSpPr/>
              <p:nvPr/>
            </p:nvGrpSpPr>
            <p:grpSpPr>
              <a:xfrm>
                <a:off x="961559" y="4710240"/>
                <a:ext cx="567001" cy="1369440"/>
                <a:chOff x="961559" y="4710240"/>
                <a:chExt cx="567001" cy="1369440"/>
              </a:xfrm>
            </p:grpSpPr>
            <p:sp>
              <p:nvSpPr>
                <p:cNvPr id="129" name="Łącznik prosty 128"/>
                <p:cNvSpPr/>
                <p:nvPr/>
              </p:nvSpPr>
              <p:spPr>
                <a:xfrm>
                  <a:off x="1233360" y="4952880"/>
                  <a:ext cx="0" cy="76212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30" name="Dowolny kształt 129"/>
                <p:cNvSpPr/>
                <p:nvPr/>
              </p:nvSpPr>
              <p:spPr>
                <a:xfrm>
                  <a:off x="1171080" y="4710240"/>
                  <a:ext cx="357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  <p:grpSp>
              <p:nvGrpSpPr>
                <p:cNvPr id="131" name="Grupa 130"/>
                <p:cNvGrpSpPr/>
                <p:nvPr/>
              </p:nvGrpSpPr>
              <p:grpSpPr>
                <a:xfrm>
                  <a:off x="961559" y="5638680"/>
                  <a:ext cx="408241" cy="441000"/>
                  <a:chOff x="961559" y="5638680"/>
                  <a:chExt cx="408241" cy="441000"/>
                </a:xfrm>
              </p:grpSpPr>
              <p:sp>
                <p:nvSpPr>
                  <p:cNvPr id="132" name="Dowolny kształt 131"/>
                  <p:cNvSpPr/>
                  <p:nvPr/>
                </p:nvSpPr>
                <p:spPr>
                  <a:xfrm>
                    <a:off x="961559" y="5638680"/>
                    <a:ext cx="3394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133" name="Dowolny kształt 132"/>
                  <p:cNvSpPr/>
                  <p:nvPr/>
                </p:nvSpPr>
                <p:spPr>
                  <a:xfrm>
                    <a:off x="1122120" y="5743440"/>
                    <a:ext cx="2476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</p:grpSp>
          </p:grpSp>
          <p:grpSp>
            <p:nvGrpSpPr>
              <p:cNvPr id="134" name="Grupa 133"/>
              <p:cNvGrpSpPr/>
              <p:nvPr/>
            </p:nvGrpSpPr>
            <p:grpSpPr>
              <a:xfrm>
                <a:off x="1184919" y="4106453"/>
                <a:ext cx="1065239" cy="1444747"/>
                <a:chOff x="1184919" y="4106453"/>
                <a:chExt cx="1065239" cy="1444747"/>
              </a:xfrm>
            </p:grpSpPr>
            <p:sp>
              <p:nvSpPr>
                <p:cNvPr id="135" name="Dowolny kształt 134"/>
                <p:cNvSpPr/>
                <p:nvPr/>
              </p:nvSpPr>
              <p:spPr>
                <a:xfrm rot="10282200">
                  <a:off x="1184919" y="4106453"/>
                  <a:ext cx="1065239" cy="1196280"/>
                </a:xfrm>
                <a:custGeom>
                  <a:avLst>
                    <a:gd name="f0" fmla="val 21120000"/>
                    <a:gd name="f1" fmla="val 606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9238 f16 1"/>
                    <a:gd name="f25" fmla="*/ 21599 f16 1"/>
                    <a:gd name="f26" fmla="*/ 1292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36" name="Dowolny kształt 135"/>
                <p:cNvSpPr/>
                <p:nvPr/>
              </p:nvSpPr>
              <p:spPr>
                <a:xfrm>
                  <a:off x="1714319" y="5214960"/>
                  <a:ext cx="34596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u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</p:grpSp>
        <p:sp>
          <p:nvSpPr>
            <p:cNvPr id="137" name="Dowolny kształt 136"/>
            <p:cNvSpPr/>
            <p:nvPr/>
          </p:nvSpPr>
          <p:spPr>
            <a:xfrm>
              <a:off x="1216079" y="4924440"/>
              <a:ext cx="3960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38" name="Grupa 137"/>
          <p:cNvGrpSpPr/>
          <p:nvPr/>
        </p:nvGrpSpPr>
        <p:grpSpPr>
          <a:xfrm>
            <a:off x="1062000" y="3962520"/>
            <a:ext cx="838080" cy="1752480"/>
            <a:chOff x="1062000" y="3962520"/>
            <a:chExt cx="838080" cy="1752480"/>
          </a:xfrm>
        </p:grpSpPr>
        <p:grpSp>
          <p:nvGrpSpPr>
            <p:cNvPr id="139" name="Grupa 138"/>
            <p:cNvGrpSpPr/>
            <p:nvPr/>
          </p:nvGrpSpPr>
          <p:grpSpPr>
            <a:xfrm>
              <a:off x="1062000" y="3962520"/>
              <a:ext cx="838080" cy="1752480"/>
              <a:chOff x="1062000" y="3962520"/>
              <a:chExt cx="838080" cy="1752480"/>
            </a:xfrm>
          </p:grpSpPr>
          <p:sp>
            <p:nvSpPr>
              <p:cNvPr id="140" name="Łącznik prosty 139"/>
              <p:cNvSpPr/>
              <p:nvPr/>
            </p:nvSpPr>
            <p:spPr>
              <a:xfrm>
                <a:off x="1062000" y="3962520"/>
                <a:ext cx="838080" cy="1752480"/>
              </a:xfrm>
              <a:prstGeom prst="line">
                <a:avLst/>
              </a:prstGeom>
              <a:noFill/>
              <a:ln w="19080">
                <a:solidFill>
                  <a:srgbClr val="000000"/>
                </a:solidFill>
                <a:custDash>
                  <a:ds d="398113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41" name="Dowolny kształt 140"/>
              <p:cNvSpPr/>
              <p:nvPr/>
            </p:nvSpPr>
            <p:spPr>
              <a:xfrm>
                <a:off x="1249200" y="4186079"/>
                <a:ext cx="289080" cy="30708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F</a:t>
                </a:r>
              </a:p>
            </p:txBody>
          </p:sp>
        </p:grpSp>
        <p:sp>
          <p:nvSpPr>
            <p:cNvPr id="142" name="Dowolny kształt 141"/>
            <p:cNvSpPr/>
            <p:nvPr/>
          </p:nvSpPr>
          <p:spPr>
            <a:xfrm>
              <a:off x="1305000" y="4467240"/>
              <a:ext cx="3960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43" name="Grupa 142"/>
          <p:cNvGrpSpPr/>
          <p:nvPr/>
        </p:nvGrpSpPr>
        <p:grpSpPr>
          <a:xfrm>
            <a:off x="3643199" y="3933720"/>
            <a:ext cx="1474358" cy="2126880"/>
            <a:chOff x="3643199" y="3933720"/>
            <a:chExt cx="1474358" cy="2126880"/>
          </a:xfrm>
        </p:grpSpPr>
        <p:grpSp>
          <p:nvGrpSpPr>
            <p:cNvPr id="144" name="Grupa 143"/>
            <p:cNvGrpSpPr/>
            <p:nvPr/>
          </p:nvGrpSpPr>
          <p:grpSpPr>
            <a:xfrm>
              <a:off x="3643199" y="3933720"/>
              <a:ext cx="1474358" cy="2126880"/>
              <a:chOff x="3643199" y="3933720"/>
              <a:chExt cx="1474358" cy="2126880"/>
            </a:xfrm>
          </p:grpSpPr>
          <p:grpSp>
            <p:nvGrpSpPr>
              <p:cNvPr id="145" name="Grupa 144"/>
              <p:cNvGrpSpPr/>
              <p:nvPr/>
            </p:nvGrpSpPr>
            <p:grpSpPr>
              <a:xfrm>
                <a:off x="3643199" y="3933720"/>
                <a:ext cx="1474358" cy="2126880"/>
                <a:chOff x="3643199" y="3933720"/>
                <a:chExt cx="1474358" cy="2126880"/>
              </a:xfrm>
            </p:grpSpPr>
            <p:grpSp>
              <p:nvGrpSpPr>
                <p:cNvPr id="146" name="Grupa 145"/>
                <p:cNvGrpSpPr/>
                <p:nvPr/>
              </p:nvGrpSpPr>
              <p:grpSpPr>
                <a:xfrm>
                  <a:off x="3643199" y="3933720"/>
                  <a:ext cx="1352520" cy="1762200"/>
                  <a:chOff x="3643199" y="3933720"/>
                  <a:chExt cx="1352520" cy="1762200"/>
                </a:xfrm>
              </p:grpSpPr>
              <p:sp>
                <p:nvSpPr>
                  <p:cNvPr id="147" name="Łącznik prosty 146"/>
                  <p:cNvSpPr/>
                  <p:nvPr/>
                </p:nvSpPr>
                <p:spPr>
                  <a:xfrm>
                    <a:off x="3643199" y="3933720"/>
                    <a:ext cx="819361" cy="1762200"/>
                  </a:xfrm>
                  <a:prstGeom prst="line">
                    <a:avLst/>
                  </a:prstGeom>
                  <a:noFill/>
                  <a:ln w="28440">
                    <a:solidFill>
                      <a:srgbClr val="000000"/>
                    </a:solidFill>
                    <a:prstDash val="solid"/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148" name="Dowolny kształt 147"/>
                  <p:cNvSpPr/>
                  <p:nvPr/>
                </p:nvSpPr>
                <p:spPr>
                  <a:xfrm>
                    <a:off x="4309920" y="5315040"/>
                    <a:ext cx="685799" cy="309958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dirty="0"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I</a:t>
                    </a:r>
                    <a:r>
                      <a:rPr lang="pl-PL" sz="1400" b="0" i="0" u="none" strike="noStrike" cap="none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  <a:endParaRPr lang="pl-PL" sz="1400" b="0" i="0" u="none" strike="noStrike" cap="none" baseline="-25000" dirty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endParaRPr>
                  </a:p>
                </p:txBody>
              </p:sp>
            </p:grpSp>
            <p:grpSp>
              <p:nvGrpSpPr>
                <p:cNvPr id="149" name="Grupa 148"/>
                <p:cNvGrpSpPr/>
                <p:nvPr/>
              </p:nvGrpSpPr>
              <p:grpSpPr>
                <a:xfrm>
                  <a:off x="3828959" y="4732200"/>
                  <a:ext cx="576360" cy="1328400"/>
                  <a:chOff x="3828959" y="4732200"/>
                  <a:chExt cx="576360" cy="1328400"/>
                </a:xfrm>
              </p:grpSpPr>
              <p:sp>
                <p:nvSpPr>
                  <p:cNvPr id="150" name="Łącznik prosty 149"/>
                  <p:cNvSpPr/>
                  <p:nvPr/>
                </p:nvSpPr>
                <p:spPr>
                  <a:xfrm>
                    <a:off x="4100400" y="4933800"/>
                    <a:ext cx="0" cy="762120"/>
                  </a:xfrm>
                  <a:prstGeom prst="line">
                    <a:avLst/>
                  </a:prstGeom>
                  <a:noFill/>
                  <a:ln w="9360">
                    <a:solidFill>
                      <a:srgbClr val="000000"/>
                    </a:solidFill>
                    <a:custDash>
                      <a:ds d="100000" sp="100000"/>
                    </a:custDash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151" name="Dowolny kształt 150"/>
                  <p:cNvSpPr/>
                  <p:nvPr/>
                </p:nvSpPr>
                <p:spPr>
                  <a:xfrm>
                    <a:off x="4047839" y="4732200"/>
                    <a:ext cx="3574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  <p:grpSp>
                <p:nvGrpSpPr>
                  <p:cNvPr id="152" name="Grupa 151"/>
                  <p:cNvGrpSpPr/>
                  <p:nvPr/>
                </p:nvGrpSpPr>
                <p:grpSpPr>
                  <a:xfrm>
                    <a:off x="3828959" y="5619600"/>
                    <a:ext cx="408241" cy="441000"/>
                    <a:chOff x="3828959" y="5619600"/>
                    <a:chExt cx="408241" cy="441000"/>
                  </a:xfrm>
                </p:grpSpPr>
                <p:sp>
                  <p:nvSpPr>
                    <p:cNvPr id="153" name="Dowolny kształt 152"/>
                    <p:cNvSpPr/>
                    <p:nvPr/>
                  </p:nvSpPr>
                  <p:spPr>
                    <a:xfrm>
                      <a:off x="3828959" y="5619600"/>
                      <a:ext cx="33948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non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x</a:t>
                      </a: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E</a:t>
                      </a:r>
                    </a:p>
                  </p:txBody>
                </p:sp>
                <p:sp>
                  <p:nvSpPr>
                    <p:cNvPr id="154" name="Dowolny kształt 153"/>
                    <p:cNvSpPr/>
                    <p:nvPr/>
                  </p:nvSpPr>
                  <p:spPr>
                    <a:xfrm>
                      <a:off x="3989520" y="5724360"/>
                      <a:ext cx="247680" cy="336240"/>
                    </a:xfrm>
                    <a:custGeom>
                      <a:avLst/>
                      <a:gdLst>
                        <a:gd name="f0" fmla="val 0"/>
                        <a:gd name="f1" fmla="val 21600"/>
                      </a:gdLst>
                      <a:ahLst/>
                      <a:cxnLst>
                        <a:cxn ang="3cd4">
                          <a:pos x="hc" y="t"/>
                        </a:cxn>
                        <a:cxn ang="0">
                          <a:pos x="r" y="vc"/>
                        </a:cxn>
                        <a:cxn ang="cd4">
                          <a:pos x="hc" y="b"/>
                        </a:cxn>
                        <a:cxn ang="cd2">
                          <a:pos x="l" y="vc"/>
                        </a:cxn>
                      </a:cxnLst>
                      <a:rect l="l" t="t" r="r" b="b"/>
                      <a:pathLst>
                        <a:path w="21600" h="21600">
                          <a:moveTo>
                            <a:pt x="f0" y="f0"/>
                          </a:moveTo>
                          <a:lnTo>
                            <a:pt x="f1" y="f0"/>
                          </a:lnTo>
                          <a:lnTo>
                            <a:pt x="f1" y="f1"/>
                          </a:lnTo>
                          <a:lnTo>
                            <a:pt x="f0" y="f1"/>
                          </a:lnTo>
                          <a:lnTo>
                            <a:pt x="f0" y="f0"/>
                          </a:lnTo>
                          <a:close/>
                        </a:path>
                      </a:pathLst>
                    </a:custGeom>
                    <a:noFill/>
                    <a:ln>
                      <a:noFill/>
                      <a:prstDash val="solid"/>
                    </a:ln>
                  </p:spPr>
                  <p:txBody>
                    <a:bodyPr vert="horz" wrap="square" lIns="90000" tIns="46800" rIns="90000" bIns="46800" anchor="t" anchorCtr="0" compatLnSpc="1">
                      <a:spAutoFit/>
                    </a:bodyPr>
                    <a:lstStyle>
                      <a:defPPr lvl="0">
                        <a:buNone/>
                      </a:defPPr>
                      <a:lvl1pPr lvl="0">
                        <a:buNone/>
                      </a:lvl1pPr>
                      <a:lvl2pPr lvl="1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2pPr>
                      <a:lvl3pPr lvl="2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3pPr>
                      <a:lvl4pPr lvl="3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4pPr>
                      <a:lvl5pPr lvl="4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5pPr>
                      <a:lvl6pPr lvl="5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6pPr>
                      <a:lvl7pPr lvl="6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7pPr>
                      <a:lvl8pPr lvl="7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8pPr>
                      <a:lvl9pPr lvl="8">
                        <a:buClr>
                          <a:srgbClr val="000000"/>
                        </a:buClr>
                        <a:buSzPct val="100000"/>
                        <a:buFont typeface="Times New Roman" pitchFamily="2"/>
                        <a:buChar char="•"/>
                      </a:lvl9pPr>
                    </a:lstStyle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199" algn="l"/>
                          <a:tab pos="3657600" algn="l"/>
                          <a:tab pos="4572000" algn="l"/>
                          <a:tab pos="5486399" algn="l"/>
                          <a:tab pos="6400799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pl-PL" sz="1400" b="0" i="0" u="none" strike="noStrike" cap="none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itchFamily="34"/>
                          <a:ea typeface="Microsoft YaHei" pitchFamily="2"/>
                          <a:cs typeface="Arial" pitchFamily="2"/>
                        </a:rPr>
                        <a:t>2</a:t>
                      </a:r>
                    </a:p>
                  </p:txBody>
                </p:sp>
              </p:grpSp>
            </p:grpSp>
            <p:grpSp>
              <p:nvGrpSpPr>
                <p:cNvPr id="155" name="Grupa 154"/>
                <p:cNvGrpSpPr/>
                <p:nvPr/>
              </p:nvGrpSpPr>
              <p:grpSpPr>
                <a:xfrm>
                  <a:off x="4052318" y="4087373"/>
                  <a:ext cx="1065239" cy="1444747"/>
                  <a:chOff x="4052318" y="4087373"/>
                  <a:chExt cx="1065239" cy="1444747"/>
                </a:xfrm>
              </p:grpSpPr>
              <p:sp>
                <p:nvSpPr>
                  <p:cNvPr id="156" name="Dowolny kształt 155"/>
                  <p:cNvSpPr/>
                  <p:nvPr/>
                </p:nvSpPr>
                <p:spPr>
                  <a:xfrm rot="10282200">
                    <a:off x="4052318" y="4087373"/>
                    <a:ext cx="1065239" cy="1196280"/>
                  </a:xfrm>
                  <a:custGeom>
                    <a:avLst>
                      <a:gd name="f0" fmla="val 21120000"/>
                      <a:gd name="f1" fmla="val 6060000"/>
                    </a:avLst>
                    <a:gdLst>
                      <a:gd name="f2" fmla="val 21600000"/>
                      <a:gd name="f3" fmla="val 10800000"/>
                      <a:gd name="f4" fmla="val 5400000"/>
                      <a:gd name="f5" fmla="val 180"/>
                      <a:gd name="f6" fmla="val w"/>
                      <a:gd name="f7" fmla="val h"/>
                      <a:gd name="f8" fmla="val 0"/>
                      <a:gd name="f9" fmla="*/ 5419351 1 1725033"/>
                      <a:gd name="f10" fmla="*/ 10800 10800 1"/>
                      <a:gd name="f11" fmla="val 10800"/>
                      <a:gd name="f12" fmla="val 21599999"/>
                      <a:gd name="f13" fmla="min 0 21600"/>
                      <a:gd name="f14" fmla="max 0 21600"/>
                      <a:gd name="f15" fmla="*/ f9 1 2"/>
                      <a:gd name="f16" fmla="*/ f6 1 21600"/>
                      <a:gd name="f17" fmla="*/ f7 1 21600"/>
                      <a:gd name="f18" fmla="*/ f9 1 180"/>
                      <a:gd name="f19" fmla="pin 0 f0 21599999"/>
                      <a:gd name="f20" fmla="pin 0 f1 21599999"/>
                      <a:gd name="f21" fmla="+- f14 0 f13"/>
                      <a:gd name="f22" fmla="+- 0 0 f19"/>
                      <a:gd name="f23" fmla="+- 0 0 f20"/>
                      <a:gd name="f24" fmla="*/ 9238 f16 1"/>
                      <a:gd name="f25" fmla="*/ 21599 f16 1"/>
                      <a:gd name="f26" fmla="*/ 12929 f17 1"/>
                      <a:gd name="f27" fmla="*/ 0 f17 1"/>
                      <a:gd name="f28" fmla="*/ f21 1 2"/>
                      <a:gd name="f29" fmla="+- f22 f4 0"/>
                      <a:gd name="f30" fmla="+- f23 f4 0"/>
                      <a:gd name="f31" fmla="+- f13 f28 0"/>
                      <a:gd name="f32" fmla="*/ f28 f28 1"/>
                      <a:gd name="f33" fmla="*/ f29 f5 1"/>
                      <a:gd name="f34" fmla="*/ f30 f5 1"/>
                      <a:gd name="f35" fmla="*/ f33 1 f3"/>
                      <a:gd name="f36" fmla="*/ f34 1 f3"/>
                      <a:gd name="f37" fmla="+- 0 0 f35"/>
                      <a:gd name="f38" fmla="+- 0 0 f36"/>
                      <a:gd name="f39" fmla="val f37"/>
                      <a:gd name="f40" fmla="val f38"/>
                      <a:gd name="f41" fmla="*/ f39 f18 1"/>
                      <a:gd name="f42" fmla="*/ f40 f18 1"/>
                      <a:gd name="f43" fmla="*/ f39 f9 1"/>
                      <a:gd name="f44" fmla="*/ f40 f9 1"/>
                      <a:gd name="f45" fmla="+- 0 0 f41"/>
                      <a:gd name="f46" fmla="+- 0 0 f42"/>
                      <a:gd name="f47" fmla="*/ f43 1 f5"/>
                      <a:gd name="f48" fmla="*/ f44 1 f5"/>
                      <a:gd name="f49" fmla="*/ f45 f3 1"/>
                      <a:gd name="f50" fmla="*/ f46 f3 1"/>
                      <a:gd name="f51" fmla="+- 0 0 f47"/>
                      <a:gd name="f52" fmla="+- 0 0 f48"/>
                      <a:gd name="f53" fmla="*/ f49 1 f9"/>
                      <a:gd name="f54" fmla="*/ f50 1 f9"/>
                      <a:gd name="f55" fmla="+- f51 f9 0"/>
                      <a:gd name="f56" fmla="+- f52 f9 0"/>
                      <a:gd name="f57" fmla="+- f53 0 f4"/>
                      <a:gd name="f58" fmla="+- f54 0 f4"/>
                      <a:gd name="f59" fmla="+- f55 f15 0"/>
                      <a:gd name="f60" fmla="+- f56 f15 0"/>
                      <a:gd name="f61" fmla="cos 1 f57"/>
                      <a:gd name="f62" fmla="sin 1 f57"/>
                      <a:gd name="f63" fmla="cos 1 f58"/>
                      <a:gd name="f64" fmla="sin 1 f58"/>
                      <a:gd name="f65" fmla="+- 0 0 f59"/>
                      <a:gd name="f66" fmla="+- 0 0 f60"/>
                      <a:gd name="f67" fmla="+- 0 0 f61"/>
                      <a:gd name="f68" fmla="+- 0 0 f62"/>
                      <a:gd name="f69" fmla="+- 0 0 f63"/>
                      <a:gd name="f70" fmla="+- 0 0 f64"/>
                      <a:gd name="f71" fmla="*/ f65 f3 1"/>
                      <a:gd name="f72" fmla="*/ f66 f3 1"/>
                      <a:gd name="f73" fmla="*/ 10800 f67 1"/>
                      <a:gd name="f74" fmla="*/ 10800 f68 1"/>
                      <a:gd name="f75" fmla="*/ 10800 f69 1"/>
                      <a:gd name="f76" fmla="*/ 10800 f70 1"/>
                      <a:gd name="f77" fmla="*/ f71 1 f9"/>
                      <a:gd name="f78" fmla="*/ f72 1 f9"/>
                      <a:gd name="f79" fmla="+- f73 10800 0"/>
                      <a:gd name="f80" fmla="+- f74 10800 0"/>
                      <a:gd name="f81" fmla="+- f75 10800 0"/>
                      <a:gd name="f82" fmla="+- f76 10800 0"/>
                      <a:gd name="f83" fmla="+- f77 0 f4"/>
                      <a:gd name="f84" fmla="+- f78 0 f4"/>
                      <a:gd name="f85" fmla="cos 1 f83"/>
                      <a:gd name="f86" fmla="sin 1 f83"/>
                      <a:gd name="f87" fmla="cos 1 f84"/>
                      <a:gd name="f88" fmla="sin 1 f84"/>
                      <a:gd name="f89" fmla="+- f80 0 f31"/>
                      <a:gd name="f90" fmla="+- f79 0 f31"/>
                      <a:gd name="f91" fmla="+- f82 0 f31"/>
                      <a:gd name="f92" fmla="+- f81 0 f31"/>
                      <a:gd name="f93" fmla="+- 0 0 f85"/>
                      <a:gd name="f94" fmla="+- 0 0 f86"/>
                      <a:gd name="f95" fmla="+- 0 0 f87"/>
                      <a:gd name="f96" fmla="+- 0 0 f88"/>
                      <a:gd name="f97" fmla="at2 f89 f90"/>
                      <a:gd name="f98" fmla="at2 f91 f92"/>
                      <a:gd name="f99" fmla="*/ 10800 f93 1"/>
                      <a:gd name="f100" fmla="*/ 10800 f94 1"/>
                      <a:gd name="f101" fmla="*/ 10800 f95 1"/>
                      <a:gd name="f102" fmla="*/ 10800 f96 1"/>
                      <a:gd name="f103" fmla="+- f97 f4 0"/>
                      <a:gd name="f104" fmla="+- f98 f4 0"/>
                      <a:gd name="f105" fmla="*/ f99 f99 1"/>
                      <a:gd name="f106" fmla="*/ f100 f100 1"/>
                      <a:gd name="f107" fmla="*/ f101 f101 1"/>
                      <a:gd name="f108" fmla="*/ f102 f102 1"/>
                      <a:gd name="f109" fmla="*/ f103 f9 1"/>
                      <a:gd name="f110" fmla="*/ f104 f9 1"/>
                      <a:gd name="f111" fmla="+- f105 f106 0"/>
                      <a:gd name="f112" fmla="+- f107 f108 0"/>
                      <a:gd name="f113" fmla="*/ f109 1 f3"/>
                      <a:gd name="f114" fmla="*/ f110 1 f3"/>
                      <a:gd name="f115" fmla="sqrt f111"/>
                      <a:gd name="f116" fmla="sqrt f112"/>
                      <a:gd name="f117" fmla="+- 0 0 f113"/>
                      <a:gd name="f118" fmla="+- 0 0 f114"/>
                      <a:gd name="f119" fmla="*/ f10 1 f115"/>
                      <a:gd name="f120" fmla="*/ f10 1 f116"/>
                      <a:gd name="f121" fmla="+- 0 0 f117"/>
                      <a:gd name="f122" fmla="+- 0 0 f118"/>
                      <a:gd name="f123" fmla="*/ f93 f119 1"/>
                      <a:gd name="f124" fmla="*/ f94 f119 1"/>
                      <a:gd name="f125" fmla="*/ f95 f120 1"/>
                      <a:gd name="f126" fmla="*/ f96 f120 1"/>
                      <a:gd name="f127" fmla="*/ f121 f3 1"/>
                      <a:gd name="f128" fmla="*/ f122 f3 1"/>
                      <a:gd name="f129" fmla="+- 10800 0 f123"/>
                      <a:gd name="f130" fmla="+- 10800 0 f124"/>
                      <a:gd name="f131" fmla="+- 10800 0 f125"/>
                      <a:gd name="f132" fmla="+- 10800 0 f126"/>
                      <a:gd name="f133" fmla="*/ f127 1 f9"/>
                      <a:gd name="f134" fmla="*/ f128 1 f9"/>
                      <a:gd name="f135" fmla="*/ f129 f16 1"/>
                      <a:gd name="f136" fmla="*/ f130 f17 1"/>
                      <a:gd name="f137" fmla="*/ f131 f16 1"/>
                      <a:gd name="f138" fmla="*/ f132 f17 1"/>
                      <a:gd name="f139" fmla="+- f133 0 f4"/>
                      <a:gd name="f140" fmla="+- f134 0 f4"/>
                      <a:gd name="f141" fmla="cos 1 f139"/>
                      <a:gd name="f142" fmla="sin 1 f139"/>
                      <a:gd name="f143" fmla="+- f140 0 f139"/>
                      <a:gd name="f144" fmla="+- 0 0 f141"/>
                      <a:gd name="f145" fmla="+- 0 0 f142"/>
                      <a:gd name="f146" fmla="+- f143 f2 0"/>
                      <a:gd name="f147" fmla="*/ f28 f144 1"/>
                      <a:gd name="f148" fmla="*/ f28 f145 1"/>
                      <a:gd name="f149" fmla="?: f143 f143 f146"/>
                      <a:gd name="f150" fmla="*/ f147 f147 1"/>
                      <a:gd name="f151" fmla="*/ f148 f148 1"/>
                      <a:gd name="f152" fmla="+- f150 f151 0"/>
                      <a:gd name="f153" fmla="sqrt f152"/>
                      <a:gd name="f154" fmla="*/ f32 1 f153"/>
                      <a:gd name="f155" fmla="*/ f144 f154 1"/>
                      <a:gd name="f156" fmla="*/ f145 f154 1"/>
                      <a:gd name="f157" fmla="+- f31 0 f155"/>
                      <a:gd name="f158" fmla="+- f31 0 f156"/>
                    </a:gdLst>
                    <a:ahLst>
                      <a:ahPolar gdRefR="" minR="0" maxR="0" gdRefAng="f0" minAng="f8" maxAng="f12">
                        <a:pos x="f135" y="f136"/>
                      </a:ahPolar>
                      <a:ahPolar gdRefR="" minR="0" maxR="0" gdRefAng="f1" minAng="f8" maxAng="f12">
                        <a:pos x="f137" y="f138"/>
                      </a:ahPolar>
                    </a:ahLst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f24" t="f27" r="f25" b="f26"/>
                    <a:pathLst>
                      <a:path w="21600" h="21600" stroke="0">
                        <a:moveTo>
                          <a:pt x="f157" y="f158"/>
                        </a:moveTo>
                        <a:arcTo wR="f28" hR="f28" stAng="f139" swAng="f149"/>
                        <a:lnTo>
                          <a:pt x="f11" y="f11"/>
                        </a:lnTo>
                        <a:close/>
                      </a:path>
                      <a:path w="21600" h="21600" fill="none">
                        <a:moveTo>
                          <a:pt x="f157" y="f158"/>
                        </a:moveTo>
                        <a:arcTo wR="f28" hR="f28" stAng="f139" swAng="f149"/>
                      </a:path>
                    </a:pathLst>
                  </a:custGeom>
                  <a:noFill/>
                  <a:ln w="28440">
                    <a:solidFill>
                      <a:srgbClr val="FF0000"/>
                    </a:solidFill>
                    <a:prstDash val="solid"/>
                    <a:miter/>
                  </a:ln>
                </p:spPr>
                <p:txBody>
                  <a:bodyPr vert="horz" wrap="none" lIns="90000" tIns="46800" rIns="90000" bIns="46800" anchor="ctr" anchorCtr="0" compatLnSpc="1"/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pl-PL" sz="2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Times New Roman" pitchFamily="2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157" name="Dowolny kształt 156"/>
                  <p:cNvSpPr/>
                  <p:nvPr/>
                </p:nvSpPr>
                <p:spPr>
                  <a:xfrm>
                    <a:off x="4581360" y="5195880"/>
                    <a:ext cx="34632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u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</p:grpSp>
          </p:grpSp>
          <p:sp>
            <p:nvSpPr>
              <p:cNvPr id="158" name="Dowolny kształt 157"/>
              <p:cNvSpPr/>
              <p:nvPr/>
            </p:nvSpPr>
            <p:spPr>
              <a:xfrm>
                <a:off x="4079880" y="4905360"/>
                <a:ext cx="39600" cy="396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000000"/>
              </a:solidFill>
              <a:ln w="936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59" name="Grupa 158"/>
            <p:cNvGrpSpPr/>
            <p:nvPr/>
          </p:nvGrpSpPr>
          <p:grpSpPr>
            <a:xfrm>
              <a:off x="3905279" y="3943440"/>
              <a:ext cx="838081" cy="1752480"/>
              <a:chOff x="3905279" y="3943440"/>
              <a:chExt cx="838081" cy="1752480"/>
            </a:xfrm>
          </p:grpSpPr>
          <p:grpSp>
            <p:nvGrpSpPr>
              <p:cNvPr id="160" name="Grupa 159"/>
              <p:cNvGrpSpPr/>
              <p:nvPr/>
            </p:nvGrpSpPr>
            <p:grpSpPr>
              <a:xfrm>
                <a:off x="3905279" y="3943440"/>
                <a:ext cx="838081" cy="1752480"/>
                <a:chOff x="3905279" y="3943440"/>
                <a:chExt cx="838081" cy="1752480"/>
              </a:xfrm>
            </p:grpSpPr>
            <p:sp>
              <p:nvSpPr>
                <p:cNvPr id="161" name="Łącznik prosty 160"/>
                <p:cNvSpPr/>
                <p:nvPr/>
              </p:nvSpPr>
              <p:spPr>
                <a:xfrm>
                  <a:off x="3905279" y="3943440"/>
                  <a:ext cx="838081" cy="175248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62" name="Dowolny kształt 161"/>
                <p:cNvSpPr/>
                <p:nvPr/>
              </p:nvSpPr>
              <p:spPr>
                <a:xfrm>
                  <a:off x="4087800" y="4224239"/>
                  <a:ext cx="289080" cy="30708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F</a:t>
                  </a:r>
                </a:p>
              </p:txBody>
            </p:sp>
          </p:grpSp>
          <p:sp>
            <p:nvSpPr>
              <p:cNvPr id="163" name="Dowolny kształt 162"/>
              <p:cNvSpPr/>
              <p:nvPr/>
            </p:nvSpPr>
            <p:spPr>
              <a:xfrm>
                <a:off x="4172040" y="4467240"/>
                <a:ext cx="39600" cy="396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000000"/>
              </a:solidFill>
              <a:ln w="936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</p:grpSp>
      <p:grpSp>
        <p:nvGrpSpPr>
          <p:cNvPr id="164" name="Grupa 163"/>
          <p:cNvGrpSpPr/>
          <p:nvPr/>
        </p:nvGrpSpPr>
        <p:grpSpPr>
          <a:xfrm>
            <a:off x="4071240" y="4524480"/>
            <a:ext cx="334800" cy="1564920"/>
            <a:chOff x="4071240" y="4524480"/>
            <a:chExt cx="334800" cy="1564920"/>
          </a:xfrm>
        </p:grpSpPr>
        <p:sp>
          <p:nvSpPr>
            <p:cNvPr id="165" name="Łącznik prosty 164"/>
            <p:cNvSpPr/>
            <p:nvPr/>
          </p:nvSpPr>
          <p:spPr>
            <a:xfrm>
              <a:off x="4200480" y="4524480"/>
              <a:ext cx="0" cy="132371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66" name="Dowolny kształt 165"/>
            <p:cNvSpPr/>
            <p:nvPr/>
          </p:nvSpPr>
          <p:spPr>
            <a:xfrm>
              <a:off x="4071240" y="5753160"/>
              <a:ext cx="33480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x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F</a:t>
              </a:r>
            </a:p>
          </p:txBody>
        </p:sp>
      </p:grpSp>
      <p:sp>
        <p:nvSpPr>
          <p:cNvPr id="167" name="Dowolny kształt 166"/>
          <p:cNvSpPr/>
          <p:nvPr/>
        </p:nvSpPr>
        <p:spPr>
          <a:xfrm>
            <a:off x="4295160" y="4285080"/>
            <a:ext cx="135360" cy="2142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77" h="596" fill="none">
                <a:moveTo>
                  <a:pt x="377" y="596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68" name="Dowolny kształt 167"/>
          <p:cNvSpPr/>
          <p:nvPr/>
        </p:nvSpPr>
        <p:spPr>
          <a:xfrm>
            <a:off x="4107600" y="4562280"/>
            <a:ext cx="50760" cy="31932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42" h="888" fill="none">
                <a:moveTo>
                  <a:pt x="142" y="0"/>
                </a:moveTo>
                <a:lnTo>
                  <a:pt x="0" y="888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69" name="Grupa 168"/>
          <p:cNvGrpSpPr/>
          <p:nvPr/>
        </p:nvGrpSpPr>
        <p:grpSpPr>
          <a:xfrm>
            <a:off x="5508720" y="4419720"/>
            <a:ext cx="2682360" cy="1327320"/>
            <a:chOff x="5508720" y="4419720"/>
            <a:chExt cx="2682360" cy="1327320"/>
          </a:xfrm>
        </p:grpSpPr>
        <p:sp>
          <p:nvSpPr>
            <p:cNvPr id="170" name="Dowolny kształt 169"/>
            <p:cNvSpPr/>
            <p:nvPr/>
          </p:nvSpPr>
          <p:spPr>
            <a:xfrm>
              <a:off x="5524200" y="5197680"/>
              <a:ext cx="2666880" cy="5493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 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- łączny  efekt  wzrostu   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    ceny  dobra  x</a:t>
              </a:r>
            </a:p>
          </p:txBody>
        </p:sp>
        <p:sp>
          <p:nvSpPr>
            <p:cNvPr id="171" name="Dowolny kształt 170"/>
            <p:cNvSpPr/>
            <p:nvPr/>
          </p:nvSpPr>
          <p:spPr>
            <a:xfrm>
              <a:off x="5508720" y="4419720"/>
              <a:ext cx="2179440" cy="5493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F - efekt  substytucyjny</a:t>
              </a:r>
            </a:p>
          </p:txBody>
        </p:sp>
        <p:sp>
          <p:nvSpPr>
            <p:cNvPr id="172" name="Dowolny kształt 171"/>
            <p:cNvSpPr/>
            <p:nvPr/>
          </p:nvSpPr>
          <p:spPr>
            <a:xfrm>
              <a:off x="5524200" y="4800600"/>
              <a:ext cx="217944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FE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 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- efekt  dochodowy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9"/>
          <p:cNvGrpSpPr>
            <a:grpSpLocks/>
          </p:cNvGrpSpPr>
          <p:nvPr/>
        </p:nvGrpSpPr>
        <p:grpSpPr bwMode="auto">
          <a:xfrm>
            <a:off x="698500" y="1358900"/>
            <a:ext cx="1403351" cy="1676400"/>
            <a:chOff x="440" y="856"/>
            <a:chExt cx="884" cy="1056"/>
          </a:xfrm>
        </p:grpSpPr>
        <p:sp>
          <p:nvSpPr>
            <p:cNvPr id="63898" name="Line 410"/>
            <p:cNvSpPr>
              <a:spLocks noChangeShapeType="1"/>
            </p:cNvSpPr>
            <p:nvPr/>
          </p:nvSpPr>
          <p:spPr bwMode="auto">
            <a:xfrm>
              <a:off x="440" y="856"/>
              <a:ext cx="816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63899" name="Text Box 411"/>
            <p:cNvSpPr txBox="1">
              <a:spLocks noChangeArrowheads="1"/>
            </p:cNvSpPr>
            <p:nvPr/>
          </p:nvSpPr>
          <p:spPr bwMode="auto">
            <a:xfrm>
              <a:off x="1134" y="1616"/>
              <a:ext cx="19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1400" dirty="0">
                  <a:latin typeface="Arial" charset="0"/>
                </a:rPr>
                <a:t>I</a:t>
              </a:r>
              <a:r>
                <a:rPr lang="pl-PL" sz="1400" baseline="-25000" dirty="0" smtClean="0">
                  <a:latin typeface="Arial" charset="0"/>
                </a:rPr>
                <a:t>1</a:t>
              </a:r>
              <a:endParaRPr lang="pl-PL" sz="1400" dirty="0">
                <a:latin typeface="Arial" charset="0"/>
              </a:endParaRPr>
            </a:p>
          </p:txBody>
        </p:sp>
      </p:grp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365125" y="315913"/>
            <a:ext cx="1301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000" b="1">
                <a:latin typeface="Arial" charset="0"/>
              </a:rPr>
              <a:t>                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479425" y="227013"/>
            <a:ext cx="85331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800" b="1" dirty="0">
                <a:latin typeface="Arial" charset="0"/>
              </a:rPr>
              <a:t>Efekt  substytucyjny  i  dochodowy  wzrostu  ceny  dobra  </a:t>
            </a:r>
            <a:r>
              <a:rPr lang="pl-PL" sz="1800" b="1" dirty="0" smtClean="0">
                <a:latin typeface="Arial" charset="0"/>
              </a:rPr>
              <a:t>X  </a:t>
            </a:r>
            <a:r>
              <a:rPr lang="pl-PL" sz="1800" b="1" dirty="0">
                <a:latin typeface="Arial" charset="0"/>
              </a:rPr>
              <a:t>według  </a:t>
            </a:r>
            <a:r>
              <a:rPr lang="pl-PL" sz="1800" b="1" dirty="0" err="1">
                <a:latin typeface="Arial" charset="0"/>
              </a:rPr>
              <a:t>Hicksa</a:t>
            </a:r>
            <a:endParaRPr lang="pl-PL" sz="1800" b="1" dirty="0">
              <a:latin typeface="Arial" charset="0"/>
            </a:endParaRPr>
          </a:p>
          <a:p>
            <a:r>
              <a:rPr lang="pl-PL" sz="1800" b="1" dirty="0" smtClean="0">
                <a:latin typeface="Arial" charset="0"/>
              </a:rPr>
              <a:t>(X </a:t>
            </a:r>
            <a:r>
              <a:rPr lang="pl-PL" sz="1800" b="1" dirty="0">
                <a:latin typeface="Arial" charset="0"/>
              </a:rPr>
              <a:t>- dobro  </a:t>
            </a:r>
            <a:r>
              <a:rPr lang="pl-PL" sz="1800" b="1" dirty="0" err="1">
                <a:latin typeface="Arial" charset="0"/>
              </a:rPr>
              <a:t>Giffena</a:t>
            </a:r>
            <a:r>
              <a:rPr lang="pl-PL" sz="1800" b="1" dirty="0">
                <a:latin typeface="Arial" charset="0"/>
              </a:rPr>
              <a:t> , </a:t>
            </a:r>
            <a:r>
              <a:rPr lang="pl-PL" sz="1800" b="1" dirty="0" smtClean="0">
                <a:latin typeface="Arial" charset="0"/>
              </a:rPr>
              <a:t>Y </a:t>
            </a:r>
            <a:r>
              <a:rPr lang="pl-PL" sz="1800" b="1" dirty="0">
                <a:latin typeface="Arial" charset="0"/>
              </a:rPr>
              <a:t>- dobro  normalne)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>
            <a:off x="698500" y="11430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499" name="Line 11"/>
          <p:cNvSpPr>
            <a:spLocks noChangeShapeType="1"/>
          </p:cNvSpPr>
          <p:nvPr/>
        </p:nvSpPr>
        <p:spPr bwMode="auto">
          <a:xfrm>
            <a:off x="685800" y="30480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500" name="Line 12"/>
          <p:cNvSpPr>
            <a:spLocks noChangeShapeType="1"/>
          </p:cNvSpPr>
          <p:nvPr/>
        </p:nvSpPr>
        <p:spPr bwMode="auto">
          <a:xfrm>
            <a:off x="3581400" y="30480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501" name="Line 13"/>
          <p:cNvSpPr>
            <a:spLocks noChangeShapeType="1"/>
          </p:cNvSpPr>
          <p:nvPr/>
        </p:nvSpPr>
        <p:spPr bwMode="auto">
          <a:xfrm>
            <a:off x="6451600" y="30480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502" name="Line 14"/>
          <p:cNvSpPr>
            <a:spLocks noChangeShapeType="1"/>
          </p:cNvSpPr>
          <p:nvPr/>
        </p:nvSpPr>
        <p:spPr bwMode="auto">
          <a:xfrm>
            <a:off x="3594100" y="55626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503" name="Line 15"/>
          <p:cNvSpPr>
            <a:spLocks noChangeShapeType="1"/>
          </p:cNvSpPr>
          <p:nvPr/>
        </p:nvSpPr>
        <p:spPr bwMode="auto">
          <a:xfrm>
            <a:off x="685800" y="55626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504" name="Line 16"/>
          <p:cNvSpPr>
            <a:spLocks noChangeShapeType="1"/>
          </p:cNvSpPr>
          <p:nvPr/>
        </p:nvSpPr>
        <p:spPr bwMode="auto">
          <a:xfrm>
            <a:off x="3594100" y="11430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505" name="Line 17"/>
          <p:cNvSpPr>
            <a:spLocks noChangeShapeType="1"/>
          </p:cNvSpPr>
          <p:nvPr/>
        </p:nvSpPr>
        <p:spPr bwMode="auto">
          <a:xfrm>
            <a:off x="3594100" y="3678238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506" name="Line 18"/>
          <p:cNvSpPr>
            <a:spLocks noChangeShapeType="1"/>
          </p:cNvSpPr>
          <p:nvPr/>
        </p:nvSpPr>
        <p:spPr bwMode="auto">
          <a:xfrm>
            <a:off x="685800" y="3678238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507" name="Line 19"/>
          <p:cNvSpPr>
            <a:spLocks noChangeShapeType="1"/>
          </p:cNvSpPr>
          <p:nvPr/>
        </p:nvSpPr>
        <p:spPr bwMode="auto">
          <a:xfrm>
            <a:off x="6464300" y="11430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3534" name="Text Box 46"/>
          <p:cNvSpPr txBox="1">
            <a:spLocks noChangeArrowheads="1"/>
          </p:cNvSpPr>
          <p:nvPr/>
        </p:nvSpPr>
        <p:spPr bwMode="auto">
          <a:xfrm>
            <a:off x="488950" y="9906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y</a:t>
            </a:r>
          </a:p>
        </p:txBody>
      </p:sp>
      <p:sp>
        <p:nvSpPr>
          <p:cNvPr id="63535" name="Text Box 47"/>
          <p:cNvSpPr txBox="1">
            <a:spLocks noChangeArrowheads="1"/>
          </p:cNvSpPr>
          <p:nvPr/>
        </p:nvSpPr>
        <p:spPr bwMode="auto">
          <a:xfrm>
            <a:off x="485775" y="35052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y</a:t>
            </a:r>
          </a:p>
        </p:txBody>
      </p:sp>
      <p:sp>
        <p:nvSpPr>
          <p:cNvPr id="63536" name="Text Box 48"/>
          <p:cNvSpPr txBox="1">
            <a:spLocks noChangeArrowheads="1"/>
          </p:cNvSpPr>
          <p:nvPr/>
        </p:nvSpPr>
        <p:spPr bwMode="auto">
          <a:xfrm>
            <a:off x="3355975" y="352425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y</a:t>
            </a:r>
          </a:p>
        </p:txBody>
      </p:sp>
      <p:sp>
        <p:nvSpPr>
          <p:cNvPr id="63537" name="Text Box 49"/>
          <p:cNvSpPr txBox="1">
            <a:spLocks noChangeArrowheads="1"/>
          </p:cNvSpPr>
          <p:nvPr/>
        </p:nvSpPr>
        <p:spPr bwMode="auto">
          <a:xfrm>
            <a:off x="3352800" y="9906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y</a:t>
            </a:r>
          </a:p>
        </p:txBody>
      </p:sp>
      <p:sp>
        <p:nvSpPr>
          <p:cNvPr id="63538" name="Text Box 50"/>
          <p:cNvSpPr txBox="1">
            <a:spLocks noChangeArrowheads="1"/>
          </p:cNvSpPr>
          <p:nvPr/>
        </p:nvSpPr>
        <p:spPr bwMode="auto">
          <a:xfrm>
            <a:off x="6242050" y="9906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y</a:t>
            </a:r>
          </a:p>
        </p:txBody>
      </p:sp>
      <p:grpSp>
        <p:nvGrpSpPr>
          <p:cNvPr id="3" name="Group 209"/>
          <p:cNvGrpSpPr>
            <a:grpSpLocks/>
          </p:cNvGrpSpPr>
          <p:nvPr/>
        </p:nvGrpSpPr>
        <p:grpSpPr bwMode="auto">
          <a:xfrm>
            <a:off x="962025" y="1336675"/>
            <a:ext cx="922338" cy="758825"/>
            <a:chOff x="606" y="842"/>
            <a:chExt cx="581" cy="478"/>
          </a:xfrm>
        </p:grpSpPr>
        <p:sp>
          <p:nvSpPr>
            <p:cNvPr id="63495" name="Arc 7"/>
            <p:cNvSpPr>
              <a:spLocks/>
            </p:cNvSpPr>
            <p:nvPr/>
          </p:nvSpPr>
          <p:spPr bwMode="auto">
            <a:xfrm rot="10282297">
              <a:off x="606" y="842"/>
              <a:ext cx="384" cy="451"/>
            </a:xfrm>
            <a:custGeom>
              <a:avLst/>
              <a:gdLst>
                <a:gd name="G0" fmla="+- 3055 0 0"/>
                <a:gd name="G1" fmla="+- 21600 0 0"/>
                <a:gd name="G2" fmla="+- 21600 0 0"/>
                <a:gd name="T0" fmla="*/ 0 w 24655"/>
                <a:gd name="T1" fmla="*/ 217 h 25811"/>
                <a:gd name="T2" fmla="*/ 24241 w 24655"/>
                <a:gd name="T3" fmla="*/ 25811 h 25811"/>
                <a:gd name="T4" fmla="*/ 3055 w 24655"/>
                <a:gd name="T5" fmla="*/ 21600 h 25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655" h="25811" fill="none" extrusionOk="0">
                  <a:moveTo>
                    <a:pt x="0" y="217"/>
                  </a:moveTo>
                  <a:cubicBezTo>
                    <a:pt x="1011" y="72"/>
                    <a:pt x="2032" y="-1"/>
                    <a:pt x="3055" y="0"/>
                  </a:cubicBezTo>
                  <a:cubicBezTo>
                    <a:pt x="14984" y="0"/>
                    <a:pt x="24655" y="9670"/>
                    <a:pt x="24655" y="21600"/>
                  </a:cubicBezTo>
                  <a:cubicBezTo>
                    <a:pt x="24655" y="23013"/>
                    <a:pt x="24516" y="24424"/>
                    <a:pt x="24240" y="25810"/>
                  </a:cubicBezTo>
                </a:path>
                <a:path w="24655" h="25811" stroke="0" extrusionOk="0">
                  <a:moveTo>
                    <a:pt x="0" y="217"/>
                  </a:moveTo>
                  <a:cubicBezTo>
                    <a:pt x="1011" y="72"/>
                    <a:pt x="2032" y="-1"/>
                    <a:pt x="3055" y="0"/>
                  </a:cubicBezTo>
                  <a:cubicBezTo>
                    <a:pt x="14984" y="0"/>
                    <a:pt x="24655" y="9670"/>
                    <a:pt x="24655" y="21600"/>
                  </a:cubicBezTo>
                  <a:cubicBezTo>
                    <a:pt x="24655" y="23013"/>
                    <a:pt x="24516" y="24424"/>
                    <a:pt x="24240" y="25810"/>
                  </a:cubicBezTo>
                  <a:lnTo>
                    <a:pt x="3055" y="2160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63547" name="Text Box 59"/>
            <p:cNvSpPr txBox="1">
              <a:spLocks noChangeArrowheads="1"/>
            </p:cNvSpPr>
            <p:nvPr/>
          </p:nvSpPr>
          <p:spPr bwMode="auto">
            <a:xfrm>
              <a:off x="969" y="1128"/>
              <a:ext cx="21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1400">
                  <a:latin typeface="Arial" charset="0"/>
                </a:rPr>
                <a:t>u</a:t>
              </a:r>
              <a:r>
                <a:rPr lang="pl-PL" sz="1400" baseline="-25000">
                  <a:latin typeface="Arial" charset="0"/>
                </a:rPr>
                <a:t>1</a:t>
              </a:r>
              <a:endParaRPr lang="pl-PL" sz="1400">
                <a:latin typeface="Arial" charset="0"/>
              </a:endParaRPr>
            </a:p>
          </p:txBody>
        </p:sp>
      </p:grpSp>
      <p:sp>
        <p:nvSpPr>
          <p:cNvPr id="63566" name="Text Box 78"/>
          <p:cNvSpPr txBox="1">
            <a:spLocks noChangeArrowheads="1"/>
          </p:cNvSpPr>
          <p:nvPr/>
        </p:nvSpPr>
        <p:spPr bwMode="auto">
          <a:xfrm>
            <a:off x="533400" y="30099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0</a:t>
            </a:r>
          </a:p>
        </p:txBody>
      </p:sp>
      <p:sp>
        <p:nvSpPr>
          <p:cNvPr id="63567" name="Text Box 79"/>
          <p:cNvSpPr txBox="1">
            <a:spLocks noChangeArrowheads="1"/>
          </p:cNvSpPr>
          <p:nvPr/>
        </p:nvSpPr>
        <p:spPr bwMode="auto">
          <a:xfrm>
            <a:off x="457200" y="5486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0</a:t>
            </a:r>
          </a:p>
        </p:txBody>
      </p:sp>
      <p:sp>
        <p:nvSpPr>
          <p:cNvPr id="63569" name="Text Box 81"/>
          <p:cNvSpPr txBox="1">
            <a:spLocks noChangeArrowheads="1"/>
          </p:cNvSpPr>
          <p:nvPr/>
        </p:nvSpPr>
        <p:spPr bwMode="auto">
          <a:xfrm>
            <a:off x="3384550" y="30099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0</a:t>
            </a:r>
          </a:p>
        </p:txBody>
      </p:sp>
      <p:sp>
        <p:nvSpPr>
          <p:cNvPr id="63570" name="Text Box 82"/>
          <p:cNvSpPr txBox="1">
            <a:spLocks noChangeArrowheads="1"/>
          </p:cNvSpPr>
          <p:nvPr/>
        </p:nvSpPr>
        <p:spPr bwMode="auto">
          <a:xfrm>
            <a:off x="6251575" y="30099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0</a:t>
            </a:r>
          </a:p>
        </p:txBody>
      </p:sp>
      <p:sp>
        <p:nvSpPr>
          <p:cNvPr id="63571" name="Text Box 83"/>
          <p:cNvSpPr txBox="1">
            <a:spLocks noChangeArrowheads="1"/>
          </p:cNvSpPr>
          <p:nvPr/>
        </p:nvSpPr>
        <p:spPr bwMode="auto">
          <a:xfrm>
            <a:off x="3371850" y="5486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0</a:t>
            </a:r>
          </a:p>
        </p:txBody>
      </p:sp>
      <p:sp>
        <p:nvSpPr>
          <p:cNvPr id="63580" name="Text Box 92"/>
          <p:cNvSpPr txBox="1">
            <a:spLocks noChangeArrowheads="1"/>
          </p:cNvSpPr>
          <p:nvPr/>
        </p:nvSpPr>
        <p:spPr bwMode="auto">
          <a:xfrm>
            <a:off x="2667000" y="29718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x</a:t>
            </a:r>
          </a:p>
        </p:txBody>
      </p:sp>
      <p:sp>
        <p:nvSpPr>
          <p:cNvPr id="63581" name="Text Box 93"/>
          <p:cNvSpPr txBox="1">
            <a:spLocks noChangeArrowheads="1"/>
          </p:cNvSpPr>
          <p:nvPr/>
        </p:nvSpPr>
        <p:spPr bwMode="auto">
          <a:xfrm>
            <a:off x="5594350" y="29718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x</a:t>
            </a:r>
          </a:p>
        </p:txBody>
      </p:sp>
      <p:sp>
        <p:nvSpPr>
          <p:cNvPr id="63582" name="Text Box 94"/>
          <p:cNvSpPr txBox="1">
            <a:spLocks noChangeArrowheads="1"/>
          </p:cNvSpPr>
          <p:nvPr/>
        </p:nvSpPr>
        <p:spPr bwMode="auto">
          <a:xfrm>
            <a:off x="8448675" y="29718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x</a:t>
            </a:r>
          </a:p>
        </p:txBody>
      </p:sp>
      <p:sp>
        <p:nvSpPr>
          <p:cNvPr id="63583" name="Text Box 95"/>
          <p:cNvSpPr txBox="1">
            <a:spLocks noChangeArrowheads="1"/>
          </p:cNvSpPr>
          <p:nvPr/>
        </p:nvSpPr>
        <p:spPr bwMode="auto">
          <a:xfrm>
            <a:off x="2667000" y="54864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x</a:t>
            </a:r>
          </a:p>
        </p:txBody>
      </p:sp>
      <p:sp>
        <p:nvSpPr>
          <p:cNvPr id="63584" name="Text Box 96"/>
          <p:cNvSpPr txBox="1">
            <a:spLocks noChangeArrowheads="1"/>
          </p:cNvSpPr>
          <p:nvPr/>
        </p:nvSpPr>
        <p:spPr bwMode="auto">
          <a:xfrm>
            <a:off x="5594350" y="5486400"/>
            <a:ext cx="273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x</a:t>
            </a:r>
          </a:p>
        </p:txBody>
      </p:sp>
      <p:grpSp>
        <p:nvGrpSpPr>
          <p:cNvPr id="4" name="Group 418"/>
          <p:cNvGrpSpPr>
            <a:grpSpLocks/>
          </p:cNvGrpSpPr>
          <p:nvPr/>
        </p:nvGrpSpPr>
        <p:grpSpPr bwMode="auto">
          <a:xfrm>
            <a:off x="838200" y="1638300"/>
            <a:ext cx="541338" cy="1666875"/>
            <a:chOff x="528" y="1032"/>
            <a:chExt cx="341" cy="1050"/>
          </a:xfrm>
        </p:grpSpPr>
        <p:sp>
          <p:nvSpPr>
            <p:cNvPr id="63539" name="Text Box 51"/>
            <p:cNvSpPr txBox="1">
              <a:spLocks noChangeArrowheads="1"/>
            </p:cNvSpPr>
            <p:nvPr/>
          </p:nvSpPr>
          <p:spPr bwMode="auto">
            <a:xfrm>
              <a:off x="638" y="1032"/>
              <a:ext cx="23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1400">
                  <a:latin typeface="Arial" charset="0"/>
                </a:rPr>
                <a:t>E</a:t>
              </a:r>
              <a:r>
                <a:rPr lang="pl-PL" sz="1400" baseline="-25000">
                  <a:latin typeface="Arial" charset="0"/>
                </a:rPr>
                <a:t>1</a:t>
              </a:r>
              <a:endParaRPr lang="pl-PL" sz="1400">
                <a:latin typeface="Arial" charset="0"/>
              </a:endParaRPr>
            </a:p>
          </p:txBody>
        </p:sp>
        <p:grpSp>
          <p:nvGrpSpPr>
            <p:cNvPr id="5" name="Group 412"/>
            <p:cNvGrpSpPr>
              <a:grpSpLocks/>
            </p:cNvGrpSpPr>
            <p:nvPr/>
          </p:nvGrpSpPr>
          <p:grpSpPr bwMode="auto">
            <a:xfrm>
              <a:off x="528" y="1138"/>
              <a:ext cx="260" cy="944"/>
              <a:chOff x="528" y="1138"/>
              <a:chExt cx="260" cy="944"/>
            </a:xfrm>
          </p:grpSpPr>
          <p:sp>
            <p:nvSpPr>
              <p:cNvPr id="63901" name="Line 413"/>
              <p:cNvSpPr>
                <a:spLocks noChangeShapeType="1"/>
              </p:cNvSpPr>
              <p:nvPr/>
            </p:nvSpPr>
            <p:spPr bwMode="auto">
              <a:xfrm>
                <a:off x="672" y="1152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grpSp>
            <p:nvGrpSpPr>
              <p:cNvPr id="6" name="Group 414"/>
              <p:cNvGrpSpPr>
                <a:grpSpLocks/>
              </p:cNvGrpSpPr>
              <p:nvPr/>
            </p:nvGrpSpPr>
            <p:grpSpPr bwMode="auto">
              <a:xfrm>
                <a:off x="528" y="1872"/>
                <a:ext cx="260" cy="210"/>
                <a:chOff x="528" y="1872"/>
                <a:chExt cx="260" cy="210"/>
              </a:xfrm>
            </p:grpSpPr>
            <p:sp>
              <p:nvSpPr>
                <p:cNvPr id="63903" name="Text Box 415"/>
                <p:cNvSpPr txBox="1">
                  <a:spLocks noChangeArrowheads="1"/>
                </p:cNvSpPr>
                <p:nvPr/>
              </p:nvSpPr>
              <p:spPr bwMode="auto">
                <a:xfrm>
                  <a:off x="528" y="1872"/>
                  <a:ext cx="220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pl-PL" sz="1400">
                      <a:latin typeface="Arial" charset="0"/>
                    </a:rPr>
                    <a:t>x</a:t>
                  </a:r>
                  <a:r>
                    <a:rPr lang="pl-PL" sz="1400" baseline="-25000">
                      <a:latin typeface="Arial" charset="0"/>
                    </a:rPr>
                    <a:t>E</a:t>
                  </a:r>
                  <a:endParaRPr lang="pl-PL" sz="1400">
                    <a:latin typeface="Arial" charset="0"/>
                  </a:endParaRPr>
                </a:p>
              </p:txBody>
            </p:sp>
            <p:sp>
              <p:nvSpPr>
                <p:cNvPr id="63904" name="Text Box 416"/>
                <p:cNvSpPr txBox="1">
                  <a:spLocks noChangeArrowheads="1"/>
                </p:cNvSpPr>
                <p:nvPr/>
              </p:nvSpPr>
              <p:spPr bwMode="auto">
                <a:xfrm>
                  <a:off x="632" y="1938"/>
                  <a:ext cx="156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pl-PL" sz="1400" baseline="-25000">
                      <a:latin typeface="Arial" charset="0"/>
                    </a:rPr>
                    <a:t>1</a:t>
                  </a:r>
                </a:p>
              </p:txBody>
            </p:sp>
          </p:grpSp>
          <p:sp>
            <p:nvSpPr>
              <p:cNvPr id="63905" name="Oval 417"/>
              <p:cNvSpPr>
                <a:spLocks noChangeArrowheads="1"/>
              </p:cNvSpPr>
              <p:nvPr/>
            </p:nvSpPr>
            <p:spPr bwMode="auto">
              <a:xfrm>
                <a:off x="660" y="1138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</p:grpSp>
      </p:grpSp>
      <p:grpSp>
        <p:nvGrpSpPr>
          <p:cNvPr id="7" name="Group 700"/>
          <p:cNvGrpSpPr>
            <a:grpSpLocks/>
          </p:cNvGrpSpPr>
          <p:nvPr/>
        </p:nvGrpSpPr>
        <p:grpSpPr bwMode="auto">
          <a:xfrm>
            <a:off x="679450" y="3860800"/>
            <a:ext cx="1503363" cy="1968500"/>
            <a:chOff x="428" y="2432"/>
            <a:chExt cx="947" cy="1240"/>
          </a:xfrm>
        </p:grpSpPr>
        <p:grpSp>
          <p:nvGrpSpPr>
            <p:cNvPr id="8" name="Group 699"/>
            <p:cNvGrpSpPr>
              <a:grpSpLocks/>
            </p:cNvGrpSpPr>
            <p:nvPr/>
          </p:nvGrpSpPr>
          <p:grpSpPr bwMode="auto">
            <a:xfrm>
              <a:off x="428" y="2446"/>
              <a:ext cx="947" cy="1065"/>
              <a:chOff x="428" y="2446"/>
              <a:chExt cx="947" cy="1065"/>
            </a:xfrm>
          </p:grpSpPr>
          <p:sp>
            <p:nvSpPr>
              <p:cNvPr id="63722" name="Line 234"/>
              <p:cNvSpPr>
                <a:spLocks noChangeShapeType="1"/>
              </p:cNvSpPr>
              <p:nvPr/>
            </p:nvSpPr>
            <p:spPr bwMode="auto">
              <a:xfrm>
                <a:off x="428" y="2446"/>
                <a:ext cx="816" cy="10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3723" name="Text Box 235"/>
              <p:cNvSpPr txBox="1">
                <a:spLocks noChangeArrowheads="1"/>
              </p:cNvSpPr>
              <p:nvPr/>
            </p:nvSpPr>
            <p:spPr bwMode="auto">
              <a:xfrm>
                <a:off x="1185" y="3317"/>
                <a:ext cx="19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 dirty="0">
                    <a:latin typeface="Arial" charset="0"/>
                  </a:rPr>
                  <a:t>I</a:t>
                </a:r>
                <a:r>
                  <a:rPr lang="pl-PL" sz="1400" baseline="-25000" dirty="0" smtClean="0">
                    <a:latin typeface="Arial" charset="0"/>
                  </a:rPr>
                  <a:t>1</a:t>
                </a:r>
                <a:endParaRPr lang="pl-PL" sz="1400" dirty="0">
                  <a:latin typeface="Arial" charset="0"/>
                </a:endParaRPr>
              </a:p>
            </p:txBody>
          </p:sp>
        </p:grpSp>
        <p:grpSp>
          <p:nvGrpSpPr>
            <p:cNvPr id="9" name="Group 236"/>
            <p:cNvGrpSpPr>
              <a:grpSpLocks/>
            </p:cNvGrpSpPr>
            <p:nvPr/>
          </p:nvGrpSpPr>
          <p:grpSpPr bwMode="auto">
            <a:xfrm>
              <a:off x="594" y="2432"/>
              <a:ext cx="581" cy="478"/>
              <a:chOff x="606" y="842"/>
              <a:chExt cx="581" cy="478"/>
            </a:xfrm>
          </p:grpSpPr>
          <p:sp>
            <p:nvSpPr>
              <p:cNvPr id="63725" name="Arc 237"/>
              <p:cNvSpPr>
                <a:spLocks/>
              </p:cNvSpPr>
              <p:nvPr/>
            </p:nvSpPr>
            <p:spPr bwMode="auto">
              <a:xfrm rot="10282297">
                <a:off x="606" y="842"/>
                <a:ext cx="384" cy="451"/>
              </a:xfrm>
              <a:custGeom>
                <a:avLst/>
                <a:gdLst>
                  <a:gd name="G0" fmla="+- 3055 0 0"/>
                  <a:gd name="G1" fmla="+- 21600 0 0"/>
                  <a:gd name="G2" fmla="+- 21600 0 0"/>
                  <a:gd name="T0" fmla="*/ 0 w 24655"/>
                  <a:gd name="T1" fmla="*/ 217 h 25811"/>
                  <a:gd name="T2" fmla="*/ 24241 w 24655"/>
                  <a:gd name="T3" fmla="*/ 25811 h 25811"/>
                  <a:gd name="T4" fmla="*/ 3055 w 24655"/>
                  <a:gd name="T5" fmla="*/ 21600 h 25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655" h="25811" fill="none" extrusionOk="0">
                    <a:moveTo>
                      <a:pt x="0" y="217"/>
                    </a:moveTo>
                    <a:cubicBezTo>
                      <a:pt x="1011" y="72"/>
                      <a:pt x="2032" y="-1"/>
                      <a:pt x="3055" y="0"/>
                    </a:cubicBezTo>
                    <a:cubicBezTo>
                      <a:pt x="14984" y="0"/>
                      <a:pt x="24655" y="9670"/>
                      <a:pt x="24655" y="21600"/>
                    </a:cubicBezTo>
                    <a:cubicBezTo>
                      <a:pt x="24655" y="23013"/>
                      <a:pt x="24516" y="24424"/>
                      <a:pt x="24240" y="25810"/>
                    </a:cubicBezTo>
                  </a:path>
                  <a:path w="24655" h="25811" stroke="0" extrusionOk="0">
                    <a:moveTo>
                      <a:pt x="0" y="217"/>
                    </a:moveTo>
                    <a:cubicBezTo>
                      <a:pt x="1011" y="72"/>
                      <a:pt x="2032" y="-1"/>
                      <a:pt x="3055" y="0"/>
                    </a:cubicBezTo>
                    <a:cubicBezTo>
                      <a:pt x="14984" y="0"/>
                      <a:pt x="24655" y="9670"/>
                      <a:pt x="24655" y="21600"/>
                    </a:cubicBezTo>
                    <a:cubicBezTo>
                      <a:pt x="24655" y="23013"/>
                      <a:pt x="24516" y="24424"/>
                      <a:pt x="24240" y="25810"/>
                    </a:cubicBezTo>
                    <a:lnTo>
                      <a:pt x="3055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3726" name="Text Box 238"/>
              <p:cNvSpPr txBox="1">
                <a:spLocks noChangeArrowheads="1"/>
              </p:cNvSpPr>
              <p:nvPr/>
            </p:nvSpPr>
            <p:spPr bwMode="auto">
              <a:xfrm>
                <a:off x="969" y="1128"/>
                <a:ext cx="2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u</a:t>
                </a:r>
                <a:r>
                  <a:rPr lang="pl-PL" sz="1400" baseline="-25000">
                    <a:latin typeface="Arial" charset="0"/>
                  </a:rPr>
                  <a:t>1</a:t>
                </a:r>
                <a:endParaRPr lang="pl-PL" sz="1400">
                  <a:latin typeface="Arial" charset="0"/>
                </a:endParaRPr>
              </a:p>
            </p:txBody>
          </p:sp>
        </p:grpSp>
        <p:grpSp>
          <p:nvGrpSpPr>
            <p:cNvPr id="10" name="Group 445"/>
            <p:cNvGrpSpPr>
              <a:grpSpLocks/>
            </p:cNvGrpSpPr>
            <p:nvPr/>
          </p:nvGrpSpPr>
          <p:grpSpPr bwMode="auto">
            <a:xfrm>
              <a:off x="516" y="2607"/>
              <a:ext cx="347" cy="1065"/>
              <a:chOff x="516" y="2607"/>
              <a:chExt cx="347" cy="1065"/>
            </a:xfrm>
          </p:grpSpPr>
          <p:sp>
            <p:nvSpPr>
              <p:cNvPr id="63896" name="Text Box 408"/>
              <p:cNvSpPr txBox="1">
                <a:spLocks noChangeArrowheads="1"/>
              </p:cNvSpPr>
              <p:nvPr/>
            </p:nvSpPr>
            <p:spPr bwMode="auto">
              <a:xfrm>
                <a:off x="632" y="2607"/>
                <a:ext cx="23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E</a:t>
                </a:r>
                <a:r>
                  <a:rPr lang="pl-PL" sz="1400" baseline="-25000">
                    <a:latin typeface="Arial" charset="0"/>
                  </a:rPr>
                  <a:t>1</a:t>
                </a:r>
                <a:endParaRPr lang="pl-PL" sz="1400">
                  <a:latin typeface="Arial" charset="0"/>
                </a:endParaRPr>
              </a:p>
            </p:txBody>
          </p:sp>
          <p:grpSp>
            <p:nvGrpSpPr>
              <p:cNvPr id="11" name="Group 439"/>
              <p:cNvGrpSpPr>
                <a:grpSpLocks/>
              </p:cNvGrpSpPr>
              <p:nvPr/>
            </p:nvGrpSpPr>
            <p:grpSpPr bwMode="auto">
              <a:xfrm>
                <a:off x="516" y="2728"/>
                <a:ext cx="260" cy="944"/>
                <a:chOff x="528" y="1138"/>
                <a:chExt cx="260" cy="944"/>
              </a:xfrm>
            </p:grpSpPr>
            <p:sp>
              <p:nvSpPr>
                <p:cNvPr id="63928" name="Line 440"/>
                <p:cNvSpPr>
                  <a:spLocks noChangeShapeType="1"/>
                </p:cNvSpPr>
                <p:nvPr/>
              </p:nvSpPr>
              <p:spPr bwMode="auto">
                <a:xfrm>
                  <a:off x="672" y="1152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l-PL"/>
                </a:p>
              </p:txBody>
            </p:sp>
            <p:grpSp>
              <p:nvGrpSpPr>
                <p:cNvPr id="12" name="Group 441"/>
                <p:cNvGrpSpPr>
                  <a:grpSpLocks/>
                </p:cNvGrpSpPr>
                <p:nvPr/>
              </p:nvGrpSpPr>
              <p:grpSpPr bwMode="auto">
                <a:xfrm>
                  <a:off x="528" y="1872"/>
                  <a:ext cx="260" cy="210"/>
                  <a:chOff x="528" y="1872"/>
                  <a:chExt cx="260" cy="210"/>
                </a:xfrm>
              </p:grpSpPr>
              <p:sp>
                <p:nvSpPr>
                  <p:cNvPr id="63930" name="Text Box 4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8" y="1872"/>
                    <a:ext cx="220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pl-PL" sz="1400">
                        <a:latin typeface="Arial" charset="0"/>
                      </a:rPr>
                      <a:t>x</a:t>
                    </a:r>
                    <a:r>
                      <a:rPr lang="pl-PL" sz="1400" baseline="-25000">
                        <a:latin typeface="Arial" charset="0"/>
                      </a:rPr>
                      <a:t>E</a:t>
                    </a:r>
                    <a:endParaRPr lang="pl-PL" sz="1400">
                      <a:latin typeface="Arial" charset="0"/>
                    </a:endParaRPr>
                  </a:p>
                </p:txBody>
              </p:sp>
              <p:sp>
                <p:nvSpPr>
                  <p:cNvPr id="63931" name="Text Box 4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32" y="1938"/>
                    <a:ext cx="156" cy="14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r>
                      <a:rPr lang="pl-PL" sz="1400" baseline="-25000">
                        <a:latin typeface="Arial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63932" name="Oval 444"/>
                <p:cNvSpPr>
                  <a:spLocks noChangeArrowheads="1"/>
                </p:cNvSpPr>
                <p:nvPr/>
              </p:nvSpPr>
              <p:spPr bwMode="auto">
                <a:xfrm>
                  <a:off x="660" y="1138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l-PL"/>
                </a:p>
              </p:txBody>
            </p:sp>
          </p:grpSp>
        </p:grpSp>
      </p:grpSp>
      <p:grpSp>
        <p:nvGrpSpPr>
          <p:cNvPr id="13" name="Group 596"/>
          <p:cNvGrpSpPr>
            <a:grpSpLocks/>
          </p:cNvGrpSpPr>
          <p:nvPr/>
        </p:nvGrpSpPr>
        <p:grpSpPr bwMode="auto">
          <a:xfrm>
            <a:off x="3589337" y="3883026"/>
            <a:ext cx="1508124" cy="1677988"/>
            <a:chOff x="2261" y="2446"/>
            <a:chExt cx="950" cy="1057"/>
          </a:xfrm>
        </p:grpSpPr>
        <p:sp>
          <p:nvSpPr>
            <p:cNvPr id="64061" name="Line 573"/>
            <p:cNvSpPr>
              <a:spLocks noChangeShapeType="1"/>
            </p:cNvSpPr>
            <p:nvPr/>
          </p:nvSpPr>
          <p:spPr bwMode="auto">
            <a:xfrm>
              <a:off x="2261" y="2446"/>
              <a:ext cx="816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64062" name="Text Box 574"/>
            <p:cNvSpPr txBox="1">
              <a:spLocks noChangeArrowheads="1"/>
            </p:cNvSpPr>
            <p:nvPr/>
          </p:nvSpPr>
          <p:spPr bwMode="auto">
            <a:xfrm>
              <a:off x="3021" y="3309"/>
              <a:ext cx="19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1400" dirty="0">
                  <a:latin typeface="Arial" charset="0"/>
                </a:rPr>
                <a:t>I</a:t>
              </a:r>
              <a:r>
                <a:rPr lang="pl-PL" sz="1400" baseline="-25000" dirty="0" smtClean="0">
                  <a:latin typeface="Arial" charset="0"/>
                </a:rPr>
                <a:t>1</a:t>
              </a:r>
              <a:endParaRPr lang="pl-PL" sz="1400" dirty="0">
                <a:latin typeface="Arial" charset="0"/>
              </a:endParaRPr>
            </a:p>
          </p:txBody>
        </p:sp>
      </p:grpSp>
      <p:grpSp>
        <p:nvGrpSpPr>
          <p:cNvPr id="14" name="Group 597"/>
          <p:cNvGrpSpPr>
            <a:grpSpLocks/>
          </p:cNvGrpSpPr>
          <p:nvPr/>
        </p:nvGrpSpPr>
        <p:grpSpPr bwMode="auto">
          <a:xfrm>
            <a:off x="3852863" y="3860800"/>
            <a:ext cx="922337" cy="758825"/>
            <a:chOff x="2427" y="2432"/>
            <a:chExt cx="581" cy="478"/>
          </a:xfrm>
        </p:grpSpPr>
        <p:sp>
          <p:nvSpPr>
            <p:cNvPr id="64064" name="Arc 576"/>
            <p:cNvSpPr>
              <a:spLocks/>
            </p:cNvSpPr>
            <p:nvPr/>
          </p:nvSpPr>
          <p:spPr bwMode="auto">
            <a:xfrm rot="10282297">
              <a:off x="2427" y="2432"/>
              <a:ext cx="384" cy="451"/>
            </a:xfrm>
            <a:custGeom>
              <a:avLst/>
              <a:gdLst>
                <a:gd name="G0" fmla="+- 3055 0 0"/>
                <a:gd name="G1" fmla="+- 21600 0 0"/>
                <a:gd name="G2" fmla="+- 21600 0 0"/>
                <a:gd name="T0" fmla="*/ 0 w 24655"/>
                <a:gd name="T1" fmla="*/ 217 h 25811"/>
                <a:gd name="T2" fmla="*/ 24241 w 24655"/>
                <a:gd name="T3" fmla="*/ 25811 h 25811"/>
                <a:gd name="T4" fmla="*/ 3055 w 24655"/>
                <a:gd name="T5" fmla="*/ 21600 h 25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655" h="25811" fill="none" extrusionOk="0">
                  <a:moveTo>
                    <a:pt x="0" y="217"/>
                  </a:moveTo>
                  <a:cubicBezTo>
                    <a:pt x="1011" y="72"/>
                    <a:pt x="2032" y="-1"/>
                    <a:pt x="3055" y="0"/>
                  </a:cubicBezTo>
                  <a:cubicBezTo>
                    <a:pt x="14984" y="0"/>
                    <a:pt x="24655" y="9670"/>
                    <a:pt x="24655" y="21600"/>
                  </a:cubicBezTo>
                  <a:cubicBezTo>
                    <a:pt x="24655" y="23013"/>
                    <a:pt x="24516" y="24424"/>
                    <a:pt x="24240" y="25810"/>
                  </a:cubicBezTo>
                </a:path>
                <a:path w="24655" h="25811" stroke="0" extrusionOk="0">
                  <a:moveTo>
                    <a:pt x="0" y="217"/>
                  </a:moveTo>
                  <a:cubicBezTo>
                    <a:pt x="1011" y="72"/>
                    <a:pt x="2032" y="-1"/>
                    <a:pt x="3055" y="0"/>
                  </a:cubicBezTo>
                  <a:cubicBezTo>
                    <a:pt x="14984" y="0"/>
                    <a:pt x="24655" y="9670"/>
                    <a:pt x="24655" y="21600"/>
                  </a:cubicBezTo>
                  <a:cubicBezTo>
                    <a:pt x="24655" y="23013"/>
                    <a:pt x="24516" y="24424"/>
                    <a:pt x="24240" y="25810"/>
                  </a:cubicBezTo>
                  <a:lnTo>
                    <a:pt x="3055" y="2160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64065" name="Text Box 577"/>
            <p:cNvSpPr txBox="1">
              <a:spLocks noChangeArrowheads="1"/>
            </p:cNvSpPr>
            <p:nvPr/>
          </p:nvSpPr>
          <p:spPr bwMode="auto">
            <a:xfrm>
              <a:off x="2790" y="2718"/>
              <a:ext cx="21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1400">
                  <a:latin typeface="Arial" charset="0"/>
                </a:rPr>
                <a:t>u</a:t>
              </a:r>
              <a:r>
                <a:rPr lang="pl-PL" sz="1400" baseline="-25000">
                  <a:latin typeface="Arial" charset="0"/>
                </a:rPr>
                <a:t>1</a:t>
              </a:r>
              <a:endParaRPr lang="pl-PL" sz="1400">
                <a:latin typeface="Arial" charset="0"/>
              </a:endParaRPr>
            </a:p>
          </p:txBody>
        </p:sp>
      </p:grpSp>
      <p:grpSp>
        <p:nvGrpSpPr>
          <p:cNvPr id="15" name="Group 599"/>
          <p:cNvGrpSpPr>
            <a:grpSpLocks/>
          </p:cNvGrpSpPr>
          <p:nvPr/>
        </p:nvGrpSpPr>
        <p:grpSpPr bwMode="auto">
          <a:xfrm>
            <a:off x="3773488" y="4114800"/>
            <a:ext cx="492125" cy="1758950"/>
            <a:chOff x="2377" y="2592"/>
            <a:chExt cx="310" cy="1108"/>
          </a:xfrm>
        </p:grpSpPr>
        <p:sp>
          <p:nvSpPr>
            <p:cNvPr id="64067" name="Text Box 579"/>
            <p:cNvSpPr txBox="1">
              <a:spLocks noChangeArrowheads="1"/>
            </p:cNvSpPr>
            <p:nvPr/>
          </p:nvSpPr>
          <p:spPr bwMode="auto">
            <a:xfrm>
              <a:off x="2456" y="2592"/>
              <a:ext cx="23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1400">
                  <a:latin typeface="Arial" charset="0"/>
                </a:rPr>
                <a:t>E</a:t>
              </a:r>
              <a:r>
                <a:rPr lang="pl-PL" sz="1400" baseline="-25000">
                  <a:latin typeface="Arial" charset="0"/>
                </a:rPr>
                <a:t>1</a:t>
              </a:r>
              <a:endParaRPr lang="pl-PL" sz="1400">
                <a:latin typeface="Arial" charset="0"/>
              </a:endParaRPr>
            </a:p>
          </p:txBody>
        </p:sp>
        <p:sp>
          <p:nvSpPr>
            <p:cNvPr id="64069" name="Line 581"/>
            <p:cNvSpPr>
              <a:spLocks noChangeShapeType="1"/>
            </p:cNvSpPr>
            <p:nvPr/>
          </p:nvSpPr>
          <p:spPr bwMode="auto">
            <a:xfrm>
              <a:off x="2493" y="2742"/>
              <a:ext cx="0" cy="8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grpSp>
          <p:nvGrpSpPr>
            <p:cNvPr id="16" name="Group 598"/>
            <p:cNvGrpSpPr>
              <a:grpSpLocks/>
            </p:cNvGrpSpPr>
            <p:nvPr/>
          </p:nvGrpSpPr>
          <p:grpSpPr bwMode="auto">
            <a:xfrm>
              <a:off x="2377" y="3490"/>
              <a:ext cx="260" cy="210"/>
              <a:chOff x="2377" y="3490"/>
              <a:chExt cx="260" cy="210"/>
            </a:xfrm>
          </p:grpSpPr>
          <p:sp>
            <p:nvSpPr>
              <p:cNvPr id="64071" name="Text Box 583"/>
              <p:cNvSpPr txBox="1">
                <a:spLocks noChangeArrowheads="1"/>
              </p:cNvSpPr>
              <p:nvPr/>
            </p:nvSpPr>
            <p:spPr bwMode="auto">
              <a:xfrm>
                <a:off x="2377" y="3490"/>
                <a:ext cx="2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x</a:t>
                </a:r>
                <a:r>
                  <a:rPr lang="pl-PL" sz="1400" baseline="-25000">
                    <a:latin typeface="Arial" charset="0"/>
                  </a:rPr>
                  <a:t>E</a:t>
                </a:r>
                <a:endParaRPr lang="pl-PL" sz="1400">
                  <a:latin typeface="Arial" charset="0"/>
                </a:endParaRPr>
              </a:p>
            </p:txBody>
          </p:sp>
          <p:sp>
            <p:nvSpPr>
              <p:cNvPr id="64072" name="Text Box 584"/>
              <p:cNvSpPr txBox="1">
                <a:spLocks noChangeArrowheads="1"/>
              </p:cNvSpPr>
              <p:nvPr/>
            </p:nvSpPr>
            <p:spPr bwMode="auto">
              <a:xfrm>
                <a:off x="2481" y="3556"/>
                <a:ext cx="15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l-PL" sz="1400" baseline="-25000">
                    <a:latin typeface="Arial" charset="0"/>
                  </a:rPr>
                  <a:t>1</a:t>
                </a:r>
              </a:p>
            </p:txBody>
          </p:sp>
        </p:grpSp>
        <p:sp>
          <p:nvSpPr>
            <p:cNvPr id="64073" name="Oval 585"/>
            <p:cNvSpPr>
              <a:spLocks noChangeArrowheads="1"/>
            </p:cNvSpPr>
            <p:nvPr/>
          </p:nvSpPr>
          <p:spPr bwMode="auto">
            <a:xfrm>
              <a:off x="2481" y="2728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grpSp>
        <p:nvGrpSpPr>
          <p:cNvPr id="17" name="Group 702"/>
          <p:cNvGrpSpPr>
            <a:grpSpLocks/>
          </p:cNvGrpSpPr>
          <p:nvPr/>
        </p:nvGrpSpPr>
        <p:grpSpPr bwMode="auto">
          <a:xfrm>
            <a:off x="3589338" y="1366838"/>
            <a:ext cx="1054100" cy="1676400"/>
            <a:chOff x="2264" y="864"/>
            <a:chExt cx="664" cy="1056"/>
          </a:xfrm>
        </p:grpSpPr>
        <p:sp>
          <p:nvSpPr>
            <p:cNvPr id="64191" name="Line 703"/>
            <p:cNvSpPr>
              <a:spLocks noChangeShapeType="1"/>
            </p:cNvSpPr>
            <p:nvPr/>
          </p:nvSpPr>
          <p:spPr bwMode="auto">
            <a:xfrm>
              <a:off x="2264" y="864"/>
              <a:ext cx="472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64192" name="Text Box 704"/>
            <p:cNvSpPr txBox="1">
              <a:spLocks noChangeArrowheads="1"/>
            </p:cNvSpPr>
            <p:nvPr/>
          </p:nvSpPr>
          <p:spPr bwMode="auto">
            <a:xfrm>
              <a:off x="2640" y="168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l-PL" sz="1400" dirty="0">
                  <a:latin typeface="Arial" charset="0"/>
                </a:rPr>
                <a:t>I</a:t>
              </a:r>
              <a:r>
                <a:rPr lang="pl-PL" sz="1400" baseline="-25000" dirty="0" smtClean="0">
                  <a:latin typeface="Arial" charset="0"/>
                </a:rPr>
                <a:t>2</a:t>
              </a:r>
              <a:endParaRPr lang="pl-PL" sz="1400" dirty="0">
                <a:latin typeface="Arial" charset="0"/>
              </a:endParaRPr>
            </a:p>
          </p:txBody>
        </p:sp>
      </p:grpSp>
      <p:sp>
        <p:nvSpPr>
          <p:cNvPr id="64193" name="Line 705"/>
          <p:cNvSpPr>
            <a:spLocks noChangeAspect="1" noChangeShapeType="1"/>
          </p:cNvSpPr>
          <p:nvPr/>
        </p:nvSpPr>
        <p:spPr bwMode="auto">
          <a:xfrm rot="-4622284" flipH="1" flipV="1">
            <a:off x="4216400" y="2476500"/>
            <a:ext cx="188913" cy="188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l-PL"/>
          </a:p>
        </p:txBody>
      </p:sp>
      <p:grpSp>
        <p:nvGrpSpPr>
          <p:cNvPr id="18" name="Group 706"/>
          <p:cNvGrpSpPr>
            <a:grpSpLocks/>
          </p:cNvGrpSpPr>
          <p:nvPr/>
        </p:nvGrpSpPr>
        <p:grpSpPr bwMode="auto">
          <a:xfrm>
            <a:off x="6457950" y="1371600"/>
            <a:ext cx="838200" cy="1679575"/>
            <a:chOff x="4068" y="864"/>
            <a:chExt cx="528" cy="1058"/>
          </a:xfrm>
        </p:grpSpPr>
        <p:sp>
          <p:nvSpPr>
            <p:cNvPr id="64195" name="Line 707"/>
            <p:cNvSpPr>
              <a:spLocks noChangeShapeType="1"/>
            </p:cNvSpPr>
            <p:nvPr/>
          </p:nvSpPr>
          <p:spPr bwMode="auto">
            <a:xfrm>
              <a:off x="4068" y="864"/>
              <a:ext cx="472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64196" name="Text Box 708"/>
            <p:cNvSpPr txBox="1">
              <a:spLocks noChangeArrowheads="1"/>
            </p:cNvSpPr>
            <p:nvPr/>
          </p:nvSpPr>
          <p:spPr bwMode="auto">
            <a:xfrm>
              <a:off x="4308" y="173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l-PL" sz="1400" dirty="0">
                  <a:latin typeface="Arial" charset="0"/>
                </a:rPr>
                <a:t>I</a:t>
              </a:r>
              <a:r>
                <a:rPr lang="pl-PL" sz="1400" baseline="-25000" dirty="0" smtClean="0">
                  <a:latin typeface="Arial" charset="0"/>
                </a:rPr>
                <a:t>2</a:t>
              </a:r>
              <a:endParaRPr lang="pl-PL" sz="1400" dirty="0">
                <a:latin typeface="Arial" charset="0"/>
              </a:endParaRPr>
            </a:p>
          </p:txBody>
        </p:sp>
      </p:grpSp>
      <p:sp>
        <p:nvSpPr>
          <p:cNvPr id="64197" name="Line 709"/>
          <p:cNvSpPr>
            <a:spLocks noChangeShapeType="1"/>
          </p:cNvSpPr>
          <p:nvPr/>
        </p:nvSpPr>
        <p:spPr bwMode="auto">
          <a:xfrm>
            <a:off x="6778625" y="3324225"/>
            <a:ext cx="25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sm" len="med"/>
          </a:ln>
          <a:effectLst/>
        </p:spPr>
        <p:txBody>
          <a:bodyPr wrap="none" anchor="ctr"/>
          <a:lstStyle/>
          <a:p>
            <a:endParaRPr lang="pl-PL"/>
          </a:p>
        </p:txBody>
      </p:sp>
      <p:grpSp>
        <p:nvGrpSpPr>
          <p:cNvPr id="19" name="Group 710"/>
          <p:cNvGrpSpPr>
            <a:grpSpLocks/>
          </p:cNvGrpSpPr>
          <p:nvPr/>
        </p:nvGrpSpPr>
        <p:grpSpPr bwMode="auto">
          <a:xfrm>
            <a:off x="6823075" y="1828800"/>
            <a:ext cx="798513" cy="1174750"/>
            <a:chOff x="1630" y="2232"/>
            <a:chExt cx="503" cy="740"/>
          </a:xfrm>
        </p:grpSpPr>
        <p:sp>
          <p:nvSpPr>
            <p:cNvPr id="64199" name="Text Box 711"/>
            <p:cNvSpPr txBox="1">
              <a:spLocks noChangeArrowheads="1"/>
            </p:cNvSpPr>
            <p:nvPr/>
          </p:nvSpPr>
          <p:spPr bwMode="auto">
            <a:xfrm>
              <a:off x="1915" y="2780"/>
              <a:ext cx="21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l-PL" sz="1400">
                  <a:latin typeface="Arial" charset="0"/>
                </a:rPr>
                <a:t>u</a:t>
              </a:r>
              <a:r>
                <a:rPr lang="pl-PL" sz="1400" baseline="-25000">
                  <a:latin typeface="Arial" charset="0"/>
                </a:rPr>
                <a:t>2</a:t>
              </a:r>
              <a:endParaRPr lang="pl-PL" sz="1400">
                <a:latin typeface="Arial" charset="0"/>
              </a:endParaRPr>
            </a:p>
          </p:txBody>
        </p:sp>
        <p:sp>
          <p:nvSpPr>
            <p:cNvPr id="64200" name="Arc 712"/>
            <p:cNvSpPr>
              <a:spLocks/>
            </p:cNvSpPr>
            <p:nvPr/>
          </p:nvSpPr>
          <p:spPr bwMode="auto">
            <a:xfrm rot="11761785">
              <a:off x="1630" y="2232"/>
              <a:ext cx="466" cy="555"/>
            </a:xfrm>
            <a:custGeom>
              <a:avLst/>
              <a:gdLst>
                <a:gd name="G0" fmla="+- 3055 0 0"/>
                <a:gd name="G1" fmla="+- 21600 0 0"/>
                <a:gd name="G2" fmla="+- 21600 0 0"/>
                <a:gd name="T0" fmla="*/ 0 w 22099"/>
                <a:gd name="T1" fmla="*/ 217 h 21600"/>
                <a:gd name="T2" fmla="*/ 22099 w 22099"/>
                <a:gd name="T3" fmla="*/ 11407 h 21600"/>
                <a:gd name="T4" fmla="*/ 3055 w 220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099" h="21600" fill="none" extrusionOk="0">
                  <a:moveTo>
                    <a:pt x="0" y="217"/>
                  </a:moveTo>
                  <a:cubicBezTo>
                    <a:pt x="1011" y="72"/>
                    <a:pt x="2032" y="-1"/>
                    <a:pt x="3055" y="0"/>
                  </a:cubicBezTo>
                  <a:cubicBezTo>
                    <a:pt x="11020" y="0"/>
                    <a:pt x="18339" y="4384"/>
                    <a:pt x="22098" y="11407"/>
                  </a:cubicBezTo>
                </a:path>
                <a:path w="22099" h="21600" stroke="0" extrusionOk="0">
                  <a:moveTo>
                    <a:pt x="0" y="217"/>
                  </a:moveTo>
                  <a:cubicBezTo>
                    <a:pt x="1011" y="72"/>
                    <a:pt x="2032" y="-1"/>
                    <a:pt x="3055" y="0"/>
                  </a:cubicBezTo>
                  <a:cubicBezTo>
                    <a:pt x="11020" y="0"/>
                    <a:pt x="18339" y="4384"/>
                    <a:pt x="22098" y="11407"/>
                  </a:cubicBezTo>
                  <a:lnTo>
                    <a:pt x="3055" y="2160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grpSp>
        <p:nvGrpSpPr>
          <p:cNvPr id="20" name="Group 713"/>
          <p:cNvGrpSpPr>
            <a:grpSpLocks/>
          </p:cNvGrpSpPr>
          <p:nvPr/>
        </p:nvGrpSpPr>
        <p:grpSpPr bwMode="auto">
          <a:xfrm>
            <a:off x="6804025" y="2190750"/>
            <a:ext cx="417513" cy="1104900"/>
            <a:chOff x="4286" y="1380"/>
            <a:chExt cx="263" cy="696"/>
          </a:xfrm>
        </p:grpSpPr>
        <p:grpSp>
          <p:nvGrpSpPr>
            <p:cNvPr id="21" name="Group 714"/>
            <p:cNvGrpSpPr>
              <a:grpSpLocks/>
            </p:cNvGrpSpPr>
            <p:nvPr/>
          </p:nvGrpSpPr>
          <p:grpSpPr bwMode="auto">
            <a:xfrm>
              <a:off x="4286" y="1380"/>
              <a:ext cx="263" cy="696"/>
              <a:chOff x="4286" y="1380"/>
              <a:chExt cx="263" cy="696"/>
            </a:xfrm>
          </p:grpSpPr>
          <p:sp>
            <p:nvSpPr>
              <p:cNvPr id="64203" name="Line 715"/>
              <p:cNvSpPr>
                <a:spLocks noChangeShapeType="1"/>
              </p:cNvSpPr>
              <p:nvPr/>
            </p:nvSpPr>
            <p:spPr bwMode="auto">
              <a:xfrm>
                <a:off x="4356" y="1488"/>
                <a:ext cx="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4204" name="Text Box 716"/>
              <p:cNvSpPr txBox="1">
                <a:spLocks noChangeArrowheads="1"/>
              </p:cNvSpPr>
              <p:nvPr/>
            </p:nvSpPr>
            <p:spPr bwMode="auto">
              <a:xfrm>
                <a:off x="4318" y="1380"/>
                <a:ext cx="23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E</a:t>
                </a:r>
                <a:r>
                  <a:rPr lang="pl-PL" sz="1400" baseline="-25000">
                    <a:latin typeface="Arial" charset="0"/>
                  </a:rPr>
                  <a:t>2</a:t>
                </a:r>
                <a:endParaRPr lang="pl-PL" sz="1400">
                  <a:latin typeface="Arial" charset="0"/>
                </a:endParaRPr>
              </a:p>
            </p:txBody>
          </p:sp>
          <p:grpSp>
            <p:nvGrpSpPr>
              <p:cNvPr id="22" name="Group 717"/>
              <p:cNvGrpSpPr>
                <a:grpSpLocks/>
              </p:cNvGrpSpPr>
              <p:nvPr/>
            </p:nvGrpSpPr>
            <p:grpSpPr bwMode="auto">
              <a:xfrm>
                <a:off x="4286" y="1872"/>
                <a:ext cx="256" cy="204"/>
                <a:chOff x="4298" y="1872"/>
                <a:chExt cx="256" cy="204"/>
              </a:xfrm>
            </p:grpSpPr>
            <p:sp>
              <p:nvSpPr>
                <p:cNvPr id="64206" name="Text Box 718"/>
                <p:cNvSpPr txBox="1">
                  <a:spLocks noChangeArrowheads="1"/>
                </p:cNvSpPr>
                <p:nvPr/>
              </p:nvSpPr>
              <p:spPr bwMode="auto">
                <a:xfrm>
                  <a:off x="4398" y="1932"/>
                  <a:ext cx="156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pl-PL" sz="1400" baseline="-25000"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64207" name="Text Box 719"/>
                <p:cNvSpPr txBox="1">
                  <a:spLocks noChangeArrowheads="1"/>
                </p:cNvSpPr>
                <p:nvPr/>
              </p:nvSpPr>
              <p:spPr bwMode="auto">
                <a:xfrm>
                  <a:off x="4298" y="1872"/>
                  <a:ext cx="220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pl-PL" sz="1400">
                      <a:latin typeface="Arial" charset="0"/>
                    </a:rPr>
                    <a:t>x</a:t>
                  </a:r>
                  <a:r>
                    <a:rPr lang="pl-PL" sz="1400" baseline="-25000">
                      <a:latin typeface="Arial" charset="0"/>
                    </a:rPr>
                    <a:t>E</a:t>
                  </a:r>
                  <a:endParaRPr lang="pl-PL" sz="1400">
                    <a:latin typeface="Arial" charset="0"/>
                  </a:endParaRPr>
                </a:p>
              </p:txBody>
            </p:sp>
          </p:grpSp>
        </p:grpSp>
        <p:sp>
          <p:nvSpPr>
            <p:cNvPr id="64208" name="Oval 720"/>
            <p:cNvSpPr>
              <a:spLocks noChangeArrowheads="1"/>
            </p:cNvSpPr>
            <p:nvPr/>
          </p:nvSpPr>
          <p:spPr bwMode="auto">
            <a:xfrm>
              <a:off x="4343" y="1504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grpSp>
        <p:nvGrpSpPr>
          <p:cNvPr id="23" name="Group 735"/>
          <p:cNvGrpSpPr>
            <a:grpSpLocks/>
          </p:cNvGrpSpPr>
          <p:nvPr/>
        </p:nvGrpSpPr>
        <p:grpSpPr bwMode="auto">
          <a:xfrm>
            <a:off x="814388" y="3886200"/>
            <a:ext cx="749300" cy="1676400"/>
            <a:chOff x="513" y="2448"/>
            <a:chExt cx="472" cy="1056"/>
          </a:xfrm>
        </p:grpSpPr>
        <p:sp>
          <p:nvSpPr>
            <p:cNvPr id="64224" name="Oval 736"/>
            <p:cNvSpPr>
              <a:spLocks noChangeArrowheads="1"/>
            </p:cNvSpPr>
            <p:nvPr/>
          </p:nvSpPr>
          <p:spPr bwMode="auto">
            <a:xfrm>
              <a:off x="574" y="2589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grpSp>
          <p:nvGrpSpPr>
            <p:cNvPr id="24" name="Group 737"/>
            <p:cNvGrpSpPr>
              <a:grpSpLocks/>
            </p:cNvGrpSpPr>
            <p:nvPr/>
          </p:nvGrpSpPr>
          <p:grpSpPr bwMode="auto">
            <a:xfrm>
              <a:off x="513" y="2448"/>
              <a:ext cx="472" cy="1056"/>
              <a:chOff x="513" y="2448"/>
              <a:chExt cx="472" cy="1056"/>
            </a:xfrm>
          </p:grpSpPr>
          <p:sp>
            <p:nvSpPr>
              <p:cNvPr id="64226" name="Text Box 738"/>
              <p:cNvSpPr txBox="1">
                <a:spLocks noChangeArrowheads="1"/>
              </p:cNvSpPr>
              <p:nvPr/>
            </p:nvSpPr>
            <p:spPr bwMode="auto">
              <a:xfrm>
                <a:off x="549" y="2478"/>
                <a:ext cx="1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F</a:t>
                </a:r>
              </a:p>
            </p:txBody>
          </p:sp>
          <p:sp>
            <p:nvSpPr>
              <p:cNvPr id="64227" name="Line 739"/>
              <p:cNvSpPr>
                <a:spLocks noChangeShapeType="1"/>
              </p:cNvSpPr>
              <p:nvPr/>
            </p:nvSpPr>
            <p:spPr bwMode="auto">
              <a:xfrm>
                <a:off x="513" y="2448"/>
                <a:ext cx="472" cy="105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</p:grpSp>
      </p:grpSp>
      <p:grpSp>
        <p:nvGrpSpPr>
          <p:cNvPr id="25" name="Group 740"/>
          <p:cNvGrpSpPr>
            <a:grpSpLocks/>
          </p:cNvGrpSpPr>
          <p:nvPr/>
        </p:nvGrpSpPr>
        <p:grpSpPr bwMode="auto">
          <a:xfrm>
            <a:off x="3589338" y="3886200"/>
            <a:ext cx="1162050" cy="1933575"/>
            <a:chOff x="2261" y="2448"/>
            <a:chExt cx="732" cy="1218"/>
          </a:xfrm>
        </p:grpSpPr>
        <p:grpSp>
          <p:nvGrpSpPr>
            <p:cNvPr id="26" name="Group 741"/>
            <p:cNvGrpSpPr>
              <a:grpSpLocks/>
            </p:cNvGrpSpPr>
            <p:nvPr/>
          </p:nvGrpSpPr>
          <p:grpSpPr bwMode="auto">
            <a:xfrm>
              <a:off x="2261" y="2448"/>
              <a:ext cx="732" cy="1218"/>
              <a:chOff x="2261" y="2448"/>
              <a:chExt cx="732" cy="1218"/>
            </a:xfrm>
          </p:grpSpPr>
          <p:grpSp>
            <p:nvGrpSpPr>
              <p:cNvPr id="27" name="Group 742"/>
              <p:cNvGrpSpPr>
                <a:grpSpLocks/>
              </p:cNvGrpSpPr>
              <p:nvPr/>
            </p:nvGrpSpPr>
            <p:grpSpPr bwMode="auto">
              <a:xfrm>
                <a:off x="2261" y="2448"/>
                <a:ext cx="531" cy="1062"/>
                <a:chOff x="2261" y="2448"/>
                <a:chExt cx="531" cy="1062"/>
              </a:xfrm>
            </p:grpSpPr>
            <p:sp>
              <p:nvSpPr>
                <p:cNvPr id="64231" name="Line 743"/>
                <p:cNvSpPr>
                  <a:spLocks noChangeShapeType="1"/>
                </p:cNvSpPr>
                <p:nvPr/>
              </p:nvSpPr>
              <p:spPr bwMode="auto">
                <a:xfrm>
                  <a:off x="2261" y="2448"/>
                  <a:ext cx="472" cy="105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l-PL"/>
                </a:p>
              </p:txBody>
            </p:sp>
            <p:sp>
              <p:nvSpPr>
                <p:cNvPr id="64232" name="Text Box 744"/>
                <p:cNvSpPr txBox="1">
                  <a:spLocks noChangeArrowheads="1"/>
                </p:cNvSpPr>
                <p:nvPr/>
              </p:nvSpPr>
              <p:spPr bwMode="auto">
                <a:xfrm>
                  <a:off x="2504" y="3318"/>
                  <a:ext cx="28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pl-PL" sz="1400" dirty="0">
                      <a:latin typeface="Arial" charset="0"/>
                    </a:rPr>
                    <a:t>I</a:t>
                  </a:r>
                  <a:r>
                    <a:rPr lang="pl-PL" sz="1400" baseline="-25000" dirty="0" smtClean="0">
                      <a:latin typeface="Arial" charset="0"/>
                    </a:rPr>
                    <a:t>2</a:t>
                  </a:r>
                  <a:endParaRPr lang="pl-PL" sz="1400" dirty="0">
                    <a:latin typeface="Arial" charset="0"/>
                  </a:endParaRPr>
                </a:p>
              </p:txBody>
            </p:sp>
          </p:grpSp>
          <p:grpSp>
            <p:nvGrpSpPr>
              <p:cNvPr id="28" name="Group 745"/>
              <p:cNvGrpSpPr>
                <a:grpSpLocks/>
              </p:cNvGrpSpPr>
              <p:nvPr/>
            </p:nvGrpSpPr>
            <p:grpSpPr bwMode="auto">
              <a:xfrm>
                <a:off x="2490" y="2724"/>
                <a:ext cx="503" cy="740"/>
                <a:chOff x="2490" y="2724"/>
                <a:chExt cx="503" cy="740"/>
              </a:xfrm>
            </p:grpSpPr>
            <p:sp>
              <p:nvSpPr>
                <p:cNvPr id="64234" name="Text Box 746"/>
                <p:cNvSpPr txBox="1">
                  <a:spLocks noChangeArrowheads="1"/>
                </p:cNvSpPr>
                <p:nvPr/>
              </p:nvSpPr>
              <p:spPr bwMode="auto">
                <a:xfrm>
                  <a:off x="2775" y="3272"/>
                  <a:ext cx="21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pl-PL" sz="1400">
                      <a:latin typeface="Arial" charset="0"/>
                    </a:rPr>
                    <a:t>u</a:t>
                  </a:r>
                  <a:r>
                    <a:rPr lang="pl-PL" sz="1400" baseline="-25000">
                      <a:latin typeface="Arial" charset="0"/>
                    </a:rPr>
                    <a:t>2</a:t>
                  </a:r>
                  <a:endParaRPr lang="pl-PL" sz="1400">
                    <a:latin typeface="Arial" charset="0"/>
                  </a:endParaRPr>
                </a:p>
              </p:txBody>
            </p:sp>
            <p:sp>
              <p:nvSpPr>
                <p:cNvPr id="64235" name="Arc 747"/>
                <p:cNvSpPr>
                  <a:spLocks/>
                </p:cNvSpPr>
                <p:nvPr/>
              </p:nvSpPr>
              <p:spPr bwMode="auto">
                <a:xfrm rot="11761785">
                  <a:off x="2490" y="2724"/>
                  <a:ext cx="466" cy="555"/>
                </a:xfrm>
                <a:custGeom>
                  <a:avLst/>
                  <a:gdLst>
                    <a:gd name="G0" fmla="+- 3055 0 0"/>
                    <a:gd name="G1" fmla="+- 21600 0 0"/>
                    <a:gd name="G2" fmla="+- 21600 0 0"/>
                    <a:gd name="T0" fmla="*/ 0 w 22099"/>
                    <a:gd name="T1" fmla="*/ 217 h 21600"/>
                    <a:gd name="T2" fmla="*/ 22099 w 22099"/>
                    <a:gd name="T3" fmla="*/ 11407 h 21600"/>
                    <a:gd name="T4" fmla="*/ 3055 w 22099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099" h="21600" fill="none" extrusionOk="0">
                      <a:moveTo>
                        <a:pt x="0" y="217"/>
                      </a:moveTo>
                      <a:cubicBezTo>
                        <a:pt x="1011" y="72"/>
                        <a:pt x="2032" y="-1"/>
                        <a:pt x="3055" y="0"/>
                      </a:cubicBezTo>
                      <a:cubicBezTo>
                        <a:pt x="11020" y="0"/>
                        <a:pt x="18339" y="4384"/>
                        <a:pt x="22098" y="11407"/>
                      </a:cubicBezTo>
                    </a:path>
                    <a:path w="22099" h="21600" stroke="0" extrusionOk="0">
                      <a:moveTo>
                        <a:pt x="0" y="217"/>
                      </a:moveTo>
                      <a:cubicBezTo>
                        <a:pt x="1011" y="72"/>
                        <a:pt x="2032" y="-1"/>
                        <a:pt x="3055" y="0"/>
                      </a:cubicBezTo>
                      <a:cubicBezTo>
                        <a:pt x="11020" y="0"/>
                        <a:pt x="18339" y="4384"/>
                        <a:pt x="22098" y="11407"/>
                      </a:cubicBezTo>
                      <a:lnTo>
                        <a:pt x="3055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l-PL"/>
                </a:p>
              </p:txBody>
            </p:sp>
          </p:grpSp>
          <p:grpSp>
            <p:nvGrpSpPr>
              <p:cNvPr id="29" name="Group 748"/>
              <p:cNvGrpSpPr>
                <a:grpSpLocks/>
              </p:cNvGrpSpPr>
              <p:nvPr/>
            </p:nvGrpSpPr>
            <p:grpSpPr bwMode="auto">
              <a:xfrm>
                <a:off x="2374" y="3055"/>
                <a:ext cx="373" cy="611"/>
                <a:chOff x="2374" y="3055"/>
                <a:chExt cx="373" cy="611"/>
              </a:xfrm>
            </p:grpSpPr>
            <p:grpSp>
              <p:nvGrpSpPr>
                <p:cNvPr id="30" name="Group 749"/>
                <p:cNvGrpSpPr>
                  <a:grpSpLocks/>
                </p:cNvGrpSpPr>
                <p:nvPr/>
              </p:nvGrpSpPr>
              <p:grpSpPr bwMode="auto">
                <a:xfrm>
                  <a:off x="2495" y="3456"/>
                  <a:ext cx="252" cy="210"/>
                  <a:chOff x="2495" y="3456"/>
                  <a:chExt cx="252" cy="210"/>
                </a:xfrm>
              </p:grpSpPr>
              <p:sp>
                <p:nvSpPr>
                  <p:cNvPr id="64238" name="Text Box 7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1" y="3522"/>
                    <a:ext cx="156" cy="14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r>
                      <a:rPr lang="pl-PL" sz="1400" baseline="-25000">
                        <a:latin typeface="Arial" charset="0"/>
                      </a:rPr>
                      <a:t>2</a:t>
                    </a:r>
                  </a:p>
                </p:txBody>
              </p:sp>
              <p:sp>
                <p:nvSpPr>
                  <p:cNvPr id="64239" name="Text Box 7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95" y="3456"/>
                    <a:ext cx="220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pl-PL" sz="1400">
                        <a:latin typeface="Arial" charset="0"/>
                      </a:rPr>
                      <a:t>x</a:t>
                    </a:r>
                    <a:r>
                      <a:rPr lang="pl-PL" sz="1400" baseline="-25000">
                        <a:latin typeface="Arial" charset="0"/>
                      </a:rPr>
                      <a:t>E</a:t>
                    </a:r>
                    <a:endParaRPr lang="pl-PL" sz="1400">
                      <a:latin typeface="Arial" charset="0"/>
                    </a:endParaRPr>
                  </a:p>
                </p:txBody>
              </p:sp>
            </p:grpSp>
            <p:sp>
              <p:nvSpPr>
                <p:cNvPr id="64240" name="Oval 752"/>
                <p:cNvSpPr>
                  <a:spLocks noChangeArrowheads="1"/>
                </p:cNvSpPr>
                <p:nvPr/>
              </p:nvSpPr>
              <p:spPr bwMode="auto">
                <a:xfrm>
                  <a:off x="2538" y="3082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l-PL"/>
                </a:p>
              </p:txBody>
            </p:sp>
            <p:sp>
              <p:nvSpPr>
                <p:cNvPr id="64241" name="Line 753"/>
                <p:cNvSpPr>
                  <a:spLocks noChangeShapeType="1"/>
                </p:cNvSpPr>
                <p:nvPr/>
              </p:nvSpPr>
              <p:spPr bwMode="auto">
                <a:xfrm>
                  <a:off x="2549" y="3072"/>
                  <a:ext cx="0" cy="4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l-PL"/>
                </a:p>
              </p:txBody>
            </p:sp>
            <p:sp>
              <p:nvSpPr>
                <p:cNvPr id="64242" name="Text Box 754"/>
                <p:cNvSpPr txBox="1">
                  <a:spLocks noChangeArrowheads="1"/>
                </p:cNvSpPr>
                <p:nvPr/>
              </p:nvSpPr>
              <p:spPr bwMode="auto">
                <a:xfrm>
                  <a:off x="2374" y="3055"/>
                  <a:ext cx="231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pl-PL" sz="1400">
                      <a:latin typeface="Arial" charset="0"/>
                    </a:rPr>
                    <a:t>E</a:t>
                  </a:r>
                  <a:r>
                    <a:rPr lang="pl-PL" sz="1400" baseline="-25000">
                      <a:latin typeface="Arial" charset="0"/>
                    </a:rPr>
                    <a:t>2</a:t>
                  </a:r>
                </a:p>
              </p:txBody>
            </p:sp>
          </p:grpSp>
        </p:grpSp>
        <p:grpSp>
          <p:nvGrpSpPr>
            <p:cNvPr id="31" name="Group 755"/>
            <p:cNvGrpSpPr>
              <a:grpSpLocks/>
            </p:cNvGrpSpPr>
            <p:nvPr/>
          </p:nvGrpSpPr>
          <p:grpSpPr bwMode="auto">
            <a:xfrm>
              <a:off x="2345" y="2448"/>
              <a:ext cx="472" cy="1056"/>
              <a:chOff x="2345" y="2448"/>
              <a:chExt cx="472" cy="1056"/>
            </a:xfrm>
          </p:grpSpPr>
          <p:sp>
            <p:nvSpPr>
              <p:cNvPr id="64244" name="Oval 756"/>
              <p:cNvSpPr>
                <a:spLocks noChangeArrowheads="1"/>
              </p:cNvSpPr>
              <p:nvPr/>
            </p:nvSpPr>
            <p:spPr bwMode="auto">
              <a:xfrm>
                <a:off x="2406" y="2589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4245" name="Text Box 757"/>
              <p:cNvSpPr txBox="1">
                <a:spLocks noChangeArrowheads="1"/>
              </p:cNvSpPr>
              <p:nvPr/>
            </p:nvSpPr>
            <p:spPr bwMode="auto">
              <a:xfrm>
                <a:off x="2381" y="2478"/>
                <a:ext cx="1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F</a:t>
                </a:r>
              </a:p>
            </p:txBody>
          </p:sp>
          <p:sp>
            <p:nvSpPr>
              <p:cNvPr id="64246" name="Line 758"/>
              <p:cNvSpPr>
                <a:spLocks noChangeShapeType="1"/>
              </p:cNvSpPr>
              <p:nvPr/>
            </p:nvSpPr>
            <p:spPr bwMode="auto">
              <a:xfrm>
                <a:off x="2345" y="2448"/>
                <a:ext cx="472" cy="105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</p:grpSp>
      </p:grpSp>
      <p:sp>
        <p:nvSpPr>
          <p:cNvPr id="64247" name="Line 759"/>
          <p:cNvSpPr>
            <a:spLocks noChangeShapeType="1"/>
          </p:cNvSpPr>
          <p:nvPr/>
        </p:nvSpPr>
        <p:spPr bwMode="auto">
          <a:xfrm>
            <a:off x="3841750" y="5394325"/>
            <a:ext cx="219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sm" len="med"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64248" name="Line 760"/>
          <p:cNvSpPr>
            <a:spLocks noChangeShapeType="1"/>
          </p:cNvSpPr>
          <p:nvPr/>
        </p:nvSpPr>
        <p:spPr bwMode="auto">
          <a:xfrm flipH="1">
            <a:off x="3822700" y="5267325"/>
            <a:ext cx="130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sm" len="med"/>
          </a:ln>
          <a:effectLst/>
        </p:spPr>
        <p:txBody>
          <a:bodyPr wrap="none" anchor="ctr"/>
          <a:lstStyle/>
          <a:p>
            <a:endParaRPr lang="pl-PL"/>
          </a:p>
        </p:txBody>
      </p:sp>
      <p:grpSp>
        <p:nvGrpSpPr>
          <p:cNvPr id="64032" name="Group 761"/>
          <p:cNvGrpSpPr>
            <a:grpSpLocks/>
          </p:cNvGrpSpPr>
          <p:nvPr/>
        </p:nvGrpSpPr>
        <p:grpSpPr bwMode="auto">
          <a:xfrm>
            <a:off x="3581400" y="4149725"/>
            <a:ext cx="342900" cy="1635125"/>
            <a:chOff x="2256" y="2614"/>
            <a:chExt cx="216" cy="1030"/>
          </a:xfrm>
        </p:grpSpPr>
        <p:sp>
          <p:nvSpPr>
            <p:cNvPr id="64250" name="Line 762"/>
            <p:cNvSpPr>
              <a:spLocks noChangeShapeType="1"/>
            </p:cNvSpPr>
            <p:nvPr/>
          </p:nvSpPr>
          <p:spPr bwMode="auto">
            <a:xfrm>
              <a:off x="2418" y="2614"/>
              <a:ext cx="0" cy="8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64251" name="Text Box 763"/>
            <p:cNvSpPr txBox="1">
              <a:spLocks noChangeArrowheads="1"/>
            </p:cNvSpPr>
            <p:nvPr/>
          </p:nvSpPr>
          <p:spPr bwMode="auto">
            <a:xfrm>
              <a:off x="2256" y="3452"/>
              <a:ext cx="2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l-PL" sz="1400">
                  <a:latin typeface="Arial" charset="0"/>
                </a:rPr>
                <a:t>x</a:t>
              </a:r>
              <a:r>
                <a:rPr lang="pl-PL" sz="1400" baseline="-25000">
                  <a:latin typeface="Arial" charset="0"/>
                </a:rPr>
                <a:t>F</a:t>
              </a:r>
              <a:endParaRPr lang="pl-PL" sz="1400">
                <a:latin typeface="Arial" charset="0"/>
              </a:endParaRPr>
            </a:p>
          </p:txBody>
        </p:sp>
      </p:grpSp>
      <p:grpSp>
        <p:nvGrpSpPr>
          <p:cNvPr id="64033" name="Group 764"/>
          <p:cNvGrpSpPr>
            <a:grpSpLocks/>
          </p:cNvGrpSpPr>
          <p:nvPr/>
        </p:nvGrpSpPr>
        <p:grpSpPr bwMode="auto">
          <a:xfrm>
            <a:off x="5330825" y="3861048"/>
            <a:ext cx="2759075" cy="1872208"/>
            <a:chOff x="3638" y="2359"/>
            <a:chExt cx="1738" cy="703"/>
          </a:xfrm>
        </p:grpSpPr>
        <p:sp>
          <p:nvSpPr>
            <p:cNvPr id="64253" name="Text Box 765"/>
            <p:cNvSpPr txBox="1">
              <a:spLocks noChangeArrowheads="1"/>
            </p:cNvSpPr>
            <p:nvPr/>
          </p:nvSpPr>
          <p:spPr bwMode="auto">
            <a:xfrm>
              <a:off x="3642" y="2736"/>
              <a:ext cx="173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l-PL" sz="1400">
                  <a:latin typeface="Arial" charset="0"/>
                </a:rPr>
                <a:t>E</a:t>
              </a:r>
              <a:r>
                <a:rPr lang="pl-PL" sz="1400" baseline="-25000">
                  <a:latin typeface="Arial" charset="0"/>
                </a:rPr>
                <a:t>1</a:t>
              </a:r>
              <a:r>
                <a:rPr lang="pl-PL" sz="1400">
                  <a:latin typeface="Arial" charset="0"/>
                </a:rPr>
                <a:t>E</a:t>
              </a:r>
              <a:r>
                <a:rPr lang="pl-PL" sz="1400" baseline="-25000">
                  <a:latin typeface="Arial" charset="0"/>
                </a:rPr>
                <a:t>2</a:t>
              </a:r>
              <a:r>
                <a:rPr lang="pl-PL" sz="1400">
                  <a:latin typeface="Arial" charset="0"/>
                </a:rPr>
                <a:t> - łączny  efekt  wzrostu  </a:t>
              </a:r>
            </a:p>
            <a:p>
              <a:r>
                <a:rPr lang="pl-PL" sz="1400">
                  <a:latin typeface="Arial" charset="0"/>
                </a:rPr>
                <a:t>           ceny  dobra  x</a:t>
              </a:r>
            </a:p>
          </p:txBody>
        </p:sp>
        <p:sp>
          <p:nvSpPr>
            <p:cNvPr id="64254" name="Text Box 766"/>
            <p:cNvSpPr txBox="1">
              <a:spLocks noChangeArrowheads="1"/>
            </p:cNvSpPr>
            <p:nvPr/>
          </p:nvSpPr>
          <p:spPr bwMode="auto">
            <a:xfrm>
              <a:off x="3638" y="2359"/>
              <a:ext cx="137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l-PL" sz="1400">
                  <a:latin typeface="Arial" charset="0"/>
                </a:rPr>
                <a:t>E</a:t>
              </a:r>
              <a:r>
                <a:rPr lang="pl-PL" sz="1400" baseline="-25000">
                  <a:latin typeface="Arial" charset="0"/>
                </a:rPr>
                <a:t>1</a:t>
              </a:r>
              <a:r>
                <a:rPr lang="pl-PL" sz="1400">
                  <a:latin typeface="Arial" charset="0"/>
                </a:rPr>
                <a:t>F - efekt  substytucyjny</a:t>
              </a:r>
            </a:p>
          </p:txBody>
        </p:sp>
        <p:sp>
          <p:nvSpPr>
            <p:cNvPr id="64255" name="Text Box 767"/>
            <p:cNvSpPr txBox="1">
              <a:spLocks noChangeArrowheads="1"/>
            </p:cNvSpPr>
            <p:nvPr/>
          </p:nvSpPr>
          <p:spPr bwMode="auto">
            <a:xfrm>
              <a:off x="3642" y="2544"/>
              <a:ext cx="137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l-PL" sz="1400">
                  <a:latin typeface="Arial" charset="0"/>
                </a:rPr>
                <a:t>FE</a:t>
              </a:r>
              <a:r>
                <a:rPr lang="pl-PL" sz="1400" baseline="-25000">
                  <a:latin typeface="Arial" charset="0"/>
                </a:rPr>
                <a:t>2</a:t>
              </a:r>
              <a:r>
                <a:rPr lang="pl-PL" sz="1400">
                  <a:latin typeface="Arial" charset="0"/>
                </a:rPr>
                <a:t> - efekt  dochodowy</a:t>
              </a:r>
            </a:p>
          </p:txBody>
        </p:sp>
      </p:grpSp>
      <p:sp>
        <p:nvSpPr>
          <p:cNvPr id="63918" name="Text Box 430"/>
          <p:cNvSpPr txBox="1">
            <a:spLocks noChangeArrowheads="1"/>
          </p:cNvSpPr>
          <p:nvPr/>
        </p:nvSpPr>
        <p:spPr bwMode="auto">
          <a:xfrm>
            <a:off x="3913188" y="1619250"/>
            <a:ext cx="366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1400">
                <a:latin typeface="Arial" charset="0"/>
              </a:rPr>
              <a:t>E</a:t>
            </a:r>
            <a:r>
              <a:rPr lang="pl-PL" sz="1400" baseline="-25000">
                <a:latin typeface="Arial" charset="0"/>
              </a:rPr>
              <a:t>1</a:t>
            </a:r>
            <a:endParaRPr lang="pl-PL" sz="1400">
              <a:latin typeface="Arial" charset="0"/>
            </a:endParaRPr>
          </a:p>
        </p:txBody>
      </p:sp>
      <p:grpSp>
        <p:nvGrpSpPr>
          <p:cNvPr id="64034" name="Group 774"/>
          <p:cNvGrpSpPr>
            <a:grpSpLocks/>
          </p:cNvGrpSpPr>
          <p:nvPr/>
        </p:nvGrpSpPr>
        <p:grpSpPr bwMode="auto">
          <a:xfrm>
            <a:off x="3589337" y="1346200"/>
            <a:ext cx="1403349" cy="1968500"/>
            <a:chOff x="2261" y="848"/>
            <a:chExt cx="884" cy="1240"/>
          </a:xfrm>
        </p:grpSpPr>
        <p:grpSp>
          <p:nvGrpSpPr>
            <p:cNvPr id="64035" name="Group 773"/>
            <p:cNvGrpSpPr>
              <a:grpSpLocks/>
            </p:cNvGrpSpPr>
            <p:nvPr/>
          </p:nvGrpSpPr>
          <p:grpSpPr bwMode="auto">
            <a:xfrm>
              <a:off x="2261" y="862"/>
              <a:ext cx="884" cy="1056"/>
              <a:chOff x="2261" y="862"/>
              <a:chExt cx="884" cy="1056"/>
            </a:xfrm>
          </p:grpSpPr>
          <p:sp>
            <p:nvSpPr>
              <p:cNvPr id="64259" name="Line 771"/>
              <p:cNvSpPr>
                <a:spLocks noChangeShapeType="1"/>
              </p:cNvSpPr>
              <p:nvPr/>
            </p:nvSpPr>
            <p:spPr bwMode="auto">
              <a:xfrm>
                <a:off x="2261" y="862"/>
                <a:ext cx="816" cy="10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4260" name="Text Box 772"/>
              <p:cNvSpPr txBox="1">
                <a:spLocks noChangeArrowheads="1"/>
              </p:cNvSpPr>
              <p:nvPr/>
            </p:nvSpPr>
            <p:spPr bwMode="auto">
              <a:xfrm>
                <a:off x="2955" y="1622"/>
                <a:ext cx="19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 dirty="0">
                    <a:latin typeface="Arial" charset="0"/>
                  </a:rPr>
                  <a:t>I</a:t>
                </a:r>
                <a:r>
                  <a:rPr lang="pl-PL" sz="1400" baseline="-25000" dirty="0" smtClean="0">
                    <a:latin typeface="Arial" charset="0"/>
                  </a:rPr>
                  <a:t>1</a:t>
                </a:r>
                <a:endParaRPr lang="pl-PL" sz="1400" dirty="0">
                  <a:latin typeface="Arial" charset="0"/>
                </a:endParaRPr>
              </a:p>
            </p:txBody>
          </p:sp>
        </p:grpSp>
        <p:grpSp>
          <p:nvGrpSpPr>
            <p:cNvPr id="64036" name="Group 224"/>
            <p:cNvGrpSpPr>
              <a:grpSpLocks/>
            </p:cNvGrpSpPr>
            <p:nvPr/>
          </p:nvGrpSpPr>
          <p:grpSpPr bwMode="auto">
            <a:xfrm>
              <a:off x="2427" y="848"/>
              <a:ext cx="581" cy="478"/>
              <a:chOff x="606" y="842"/>
              <a:chExt cx="581" cy="478"/>
            </a:xfrm>
          </p:grpSpPr>
          <p:sp>
            <p:nvSpPr>
              <p:cNvPr id="63713" name="Arc 225"/>
              <p:cNvSpPr>
                <a:spLocks/>
              </p:cNvSpPr>
              <p:nvPr/>
            </p:nvSpPr>
            <p:spPr bwMode="auto">
              <a:xfrm rot="10282297">
                <a:off x="606" y="842"/>
                <a:ext cx="384" cy="451"/>
              </a:xfrm>
              <a:custGeom>
                <a:avLst/>
                <a:gdLst>
                  <a:gd name="G0" fmla="+- 3055 0 0"/>
                  <a:gd name="G1" fmla="+- 21600 0 0"/>
                  <a:gd name="G2" fmla="+- 21600 0 0"/>
                  <a:gd name="T0" fmla="*/ 0 w 24655"/>
                  <a:gd name="T1" fmla="*/ 217 h 25811"/>
                  <a:gd name="T2" fmla="*/ 24241 w 24655"/>
                  <a:gd name="T3" fmla="*/ 25811 h 25811"/>
                  <a:gd name="T4" fmla="*/ 3055 w 24655"/>
                  <a:gd name="T5" fmla="*/ 21600 h 25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655" h="25811" fill="none" extrusionOk="0">
                    <a:moveTo>
                      <a:pt x="0" y="217"/>
                    </a:moveTo>
                    <a:cubicBezTo>
                      <a:pt x="1011" y="72"/>
                      <a:pt x="2032" y="-1"/>
                      <a:pt x="3055" y="0"/>
                    </a:cubicBezTo>
                    <a:cubicBezTo>
                      <a:pt x="14984" y="0"/>
                      <a:pt x="24655" y="9670"/>
                      <a:pt x="24655" y="21600"/>
                    </a:cubicBezTo>
                    <a:cubicBezTo>
                      <a:pt x="24655" y="23013"/>
                      <a:pt x="24516" y="24424"/>
                      <a:pt x="24240" y="25810"/>
                    </a:cubicBezTo>
                  </a:path>
                  <a:path w="24655" h="25811" stroke="0" extrusionOk="0">
                    <a:moveTo>
                      <a:pt x="0" y="217"/>
                    </a:moveTo>
                    <a:cubicBezTo>
                      <a:pt x="1011" y="72"/>
                      <a:pt x="2032" y="-1"/>
                      <a:pt x="3055" y="0"/>
                    </a:cubicBezTo>
                    <a:cubicBezTo>
                      <a:pt x="14984" y="0"/>
                      <a:pt x="24655" y="9670"/>
                      <a:pt x="24655" y="21600"/>
                    </a:cubicBezTo>
                    <a:cubicBezTo>
                      <a:pt x="24655" y="23013"/>
                      <a:pt x="24516" y="24424"/>
                      <a:pt x="24240" y="25810"/>
                    </a:cubicBezTo>
                    <a:lnTo>
                      <a:pt x="3055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3714" name="Text Box 226"/>
              <p:cNvSpPr txBox="1">
                <a:spLocks noChangeArrowheads="1"/>
              </p:cNvSpPr>
              <p:nvPr/>
            </p:nvSpPr>
            <p:spPr bwMode="auto">
              <a:xfrm>
                <a:off x="969" y="1128"/>
                <a:ext cx="2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u</a:t>
                </a:r>
                <a:r>
                  <a:rPr lang="pl-PL" sz="1400" baseline="-25000">
                    <a:latin typeface="Arial" charset="0"/>
                  </a:rPr>
                  <a:t>1</a:t>
                </a:r>
                <a:endParaRPr lang="pl-PL" sz="1400">
                  <a:latin typeface="Arial" charset="0"/>
                </a:endParaRPr>
              </a:p>
            </p:txBody>
          </p:sp>
        </p:grpSp>
        <p:grpSp>
          <p:nvGrpSpPr>
            <p:cNvPr id="64037" name="Group 424"/>
            <p:cNvGrpSpPr>
              <a:grpSpLocks/>
            </p:cNvGrpSpPr>
            <p:nvPr/>
          </p:nvGrpSpPr>
          <p:grpSpPr bwMode="auto">
            <a:xfrm>
              <a:off x="2349" y="1144"/>
              <a:ext cx="260" cy="944"/>
              <a:chOff x="528" y="1138"/>
              <a:chExt cx="260" cy="944"/>
            </a:xfrm>
          </p:grpSpPr>
          <p:sp>
            <p:nvSpPr>
              <p:cNvPr id="63913" name="Line 425"/>
              <p:cNvSpPr>
                <a:spLocks noChangeShapeType="1"/>
              </p:cNvSpPr>
              <p:nvPr/>
            </p:nvSpPr>
            <p:spPr bwMode="auto">
              <a:xfrm>
                <a:off x="672" y="1152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grpSp>
            <p:nvGrpSpPr>
              <p:cNvPr id="64038" name="Group 426"/>
              <p:cNvGrpSpPr>
                <a:grpSpLocks/>
              </p:cNvGrpSpPr>
              <p:nvPr/>
            </p:nvGrpSpPr>
            <p:grpSpPr bwMode="auto">
              <a:xfrm>
                <a:off x="528" y="1872"/>
                <a:ext cx="260" cy="210"/>
                <a:chOff x="528" y="1872"/>
                <a:chExt cx="260" cy="210"/>
              </a:xfrm>
            </p:grpSpPr>
            <p:sp>
              <p:nvSpPr>
                <p:cNvPr id="63915" name="Text Box 427"/>
                <p:cNvSpPr txBox="1">
                  <a:spLocks noChangeArrowheads="1"/>
                </p:cNvSpPr>
                <p:nvPr/>
              </p:nvSpPr>
              <p:spPr bwMode="auto">
                <a:xfrm>
                  <a:off x="528" y="1872"/>
                  <a:ext cx="220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pl-PL" sz="1400">
                      <a:latin typeface="Arial" charset="0"/>
                    </a:rPr>
                    <a:t>x</a:t>
                  </a:r>
                  <a:r>
                    <a:rPr lang="pl-PL" sz="1400" baseline="-25000">
                      <a:latin typeface="Arial" charset="0"/>
                    </a:rPr>
                    <a:t>E</a:t>
                  </a:r>
                  <a:endParaRPr lang="pl-PL" sz="1400">
                    <a:latin typeface="Arial" charset="0"/>
                  </a:endParaRPr>
                </a:p>
              </p:txBody>
            </p:sp>
            <p:sp>
              <p:nvSpPr>
                <p:cNvPr id="63916" name="Text Box 428"/>
                <p:cNvSpPr txBox="1">
                  <a:spLocks noChangeArrowheads="1"/>
                </p:cNvSpPr>
                <p:nvPr/>
              </p:nvSpPr>
              <p:spPr bwMode="auto">
                <a:xfrm>
                  <a:off x="632" y="1938"/>
                  <a:ext cx="156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pl-PL" sz="1400" baseline="-25000">
                      <a:latin typeface="Arial" charset="0"/>
                    </a:rPr>
                    <a:t>1</a:t>
                  </a:r>
                </a:p>
              </p:txBody>
            </p:sp>
          </p:grpSp>
          <p:sp>
            <p:nvSpPr>
              <p:cNvPr id="63917" name="Oval 429"/>
              <p:cNvSpPr>
                <a:spLocks noChangeArrowheads="1"/>
              </p:cNvSpPr>
              <p:nvPr/>
            </p:nvSpPr>
            <p:spPr bwMode="auto">
              <a:xfrm>
                <a:off x="660" y="1138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</p:grpSp>
      </p:grpSp>
      <p:grpSp>
        <p:nvGrpSpPr>
          <p:cNvPr id="64039" name="Group 776"/>
          <p:cNvGrpSpPr>
            <a:grpSpLocks/>
          </p:cNvGrpSpPr>
          <p:nvPr/>
        </p:nvGrpSpPr>
        <p:grpSpPr bwMode="auto">
          <a:xfrm>
            <a:off x="6456361" y="1346200"/>
            <a:ext cx="1441449" cy="1968500"/>
            <a:chOff x="4067" y="848"/>
            <a:chExt cx="908" cy="1240"/>
          </a:xfrm>
        </p:grpSpPr>
        <p:grpSp>
          <p:nvGrpSpPr>
            <p:cNvPr id="64040" name="Group 777"/>
            <p:cNvGrpSpPr>
              <a:grpSpLocks/>
            </p:cNvGrpSpPr>
            <p:nvPr/>
          </p:nvGrpSpPr>
          <p:grpSpPr bwMode="auto">
            <a:xfrm>
              <a:off x="4067" y="862"/>
              <a:ext cx="908" cy="1056"/>
              <a:chOff x="4067" y="862"/>
              <a:chExt cx="908" cy="1056"/>
            </a:xfrm>
          </p:grpSpPr>
          <p:sp>
            <p:nvSpPr>
              <p:cNvPr id="64266" name="Line 778"/>
              <p:cNvSpPr>
                <a:spLocks noChangeShapeType="1"/>
              </p:cNvSpPr>
              <p:nvPr/>
            </p:nvSpPr>
            <p:spPr bwMode="auto">
              <a:xfrm>
                <a:off x="4067" y="862"/>
                <a:ext cx="816" cy="10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4267" name="Text Box 779"/>
              <p:cNvSpPr txBox="1">
                <a:spLocks noChangeArrowheads="1"/>
              </p:cNvSpPr>
              <p:nvPr/>
            </p:nvSpPr>
            <p:spPr bwMode="auto">
              <a:xfrm>
                <a:off x="4785" y="1700"/>
                <a:ext cx="19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 dirty="0">
                    <a:latin typeface="Arial" charset="0"/>
                  </a:rPr>
                  <a:t>I</a:t>
                </a:r>
                <a:r>
                  <a:rPr lang="pl-PL" sz="1400" baseline="-25000" dirty="0" smtClean="0">
                    <a:latin typeface="Arial" charset="0"/>
                  </a:rPr>
                  <a:t>1</a:t>
                </a:r>
                <a:endParaRPr lang="pl-PL" sz="1400" dirty="0">
                  <a:latin typeface="Arial" charset="0"/>
                </a:endParaRPr>
              </a:p>
            </p:txBody>
          </p:sp>
        </p:grpSp>
        <p:grpSp>
          <p:nvGrpSpPr>
            <p:cNvPr id="64041" name="Group 780"/>
            <p:cNvGrpSpPr>
              <a:grpSpLocks/>
            </p:cNvGrpSpPr>
            <p:nvPr/>
          </p:nvGrpSpPr>
          <p:grpSpPr bwMode="auto">
            <a:xfrm>
              <a:off x="4233" y="848"/>
              <a:ext cx="581" cy="478"/>
              <a:chOff x="606" y="842"/>
              <a:chExt cx="581" cy="478"/>
            </a:xfrm>
          </p:grpSpPr>
          <p:sp>
            <p:nvSpPr>
              <p:cNvPr id="64269" name="Arc 781"/>
              <p:cNvSpPr>
                <a:spLocks/>
              </p:cNvSpPr>
              <p:nvPr/>
            </p:nvSpPr>
            <p:spPr bwMode="auto">
              <a:xfrm rot="10282297">
                <a:off x="606" y="842"/>
                <a:ext cx="384" cy="451"/>
              </a:xfrm>
              <a:custGeom>
                <a:avLst/>
                <a:gdLst>
                  <a:gd name="G0" fmla="+- 3055 0 0"/>
                  <a:gd name="G1" fmla="+- 21600 0 0"/>
                  <a:gd name="G2" fmla="+- 21600 0 0"/>
                  <a:gd name="T0" fmla="*/ 0 w 24655"/>
                  <a:gd name="T1" fmla="*/ 217 h 25811"/>
                  <a:gd name="T2" fmla="*/ 24241 w 24655"/>
                  <a:gd name="T3" fmla="*/ 25811 h 25811"/>
                  <a:gd name="T4" fmla="*/ 3055 w 24655"/>
                  <a:gd name="T5" fmla="*/ 21600 h 25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655" h="25811" fill="none" extrusionOk="0">
                    <a:moveTo>
                      <a:pt x="0" y="217"/>
                    </a:moveTo>
                    <a:cubicBezTo>
                      <a:pt x="1011" y="72"/>
                      <a:pt x="2032" y="-1"/>
                      <a:pt x="3055" y="0"/>
                    </a:cubicBezTo>
                    <a:cubicBezTo>
                      <a:pt x="14984" y="0"/>
                      <a:pt x="24655" y="9670"/>
                      <a:pt x="24655" y="21600"/>
                    </a:cubicBezTo>
                    <a:cubicBezTo>
                      <a:pt x="24655" y="23013"/>
                      <a:pt x="24516" y="24424"/>
                      <a:pt x="24240" y="25810"/>
                    </a:cubicBezTo>
                  </a:path>
                  <a:path w="24655" h="25811" stroke="0" extrusionOk="0">
                    <a:moveTo>
                      <a:pt x="0" y="217"/>
                    </a:moveTo>
                    <a:cubicBezTo>
                      <a:pt x="1011" y="72"/>
                      <a:pt x="2032" y="-1"/>
                      <a:pt x="3055" y="0"/>
                    </a:cubicBezTo>
                    <a:cubicBezTo>
                      <a:pt x="14984" y="0"/>
                      <a:pt x="24655" y="9670"/>
                      <a:pt x="24655" y="21600"/>
                    </a:cubicBezTo>
                    <a:cubicBezTo>
                      <a:pt x="24655" y="23013"/>
                      <a:pt x="24516" y="24424"/>
                      <a:pt x="24240" y="25810"/>
                    </a:cubicBezTo>
                    <a:lnTo>
                      <a:pt x="3055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4270" name="Text Box 782"/>
              <p:cNvSpPr txBox="1">
                <a:spLocks noChangeArrowheads="1"/>
              </p:cNvSpPr>
              <p:nvPr/>
            </p:nvSpPr>
            <p:spPr bwMode="auto">
              <a:xfrm>
                <a:off x="969" y="1128"/>
                <a:ext cx="2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u</a:t>
                </a:r>
                <a:r>
                  <a:rPr lang="pl-PL" sz="1400" baseline="-25000">
                    <a:latin typeface="Arial" charset="0"/>
                  </a:rPr>
                  <a:t>1</a:t>
                </a:r>
                <a:endParaRPr lang="pl-PL" sz="1400">
                  <a:latin typeface="Arial" charset="0"/>
                </a:endParaRPr>
              </a:p>
            </p:txBody>
          </p:sp>
        </p:grpSp>
        <p:grpSp>
          <p:nvGrpSpPr>
            <p:cNvPr id="64042" name="Group 783"/>
            <p:cNvGrpSpPr>
              <a:grpSpLocks/>
            </p:cNvGrpSpPr>
            <p:nvPr/>
          </p:nvGrpSpPr>
          <p:grpSpPr bwMode="auto">
            <a:xfrm>
              <a:off x="4155" y="1020"/>
              <a:ext cx="344" cy="1068"/>
              <a:chOff x="4155" y="1020"/>
              <a:chExt cx="344" cy="1068"/>
            </a:xfrm>
          </p:grpSpPr>
          <p:grpSp>
            <p:nvGrpSpPr>
              <p:cNvPr id="64043" name="Group 784"/>
              <p:cNvGrpSpPr>
                <a:grpSpLocks/>
              </p:cNvGrpSpPr>
              <p:nvPr/>
            </p:nvGrpSpPr>
            <p:grpSpPr bwMode="auto">
              <a:xfrm>
                <a:off x="4155" y="1144"/>
                <a:ext cx="260" cy="944"/>
                <a:chOff x="528" y="1138"/>
                <a:chExt cx="260" cy="944"/>
              </a:xfrm>
            </p:grpSpPr>
            <p:sp>
              <p:nvSpPr>
                <p:cNvPr id="64273" name="Line 785"/>
                <p:cNvSpPr>
                  <a:spLocks noChangeShapeType="1"/>
                </p:cNvSpPr>
                <p:nvPr/>
              </p:nvSpPr>
              <p:spPr bwMode="auto">
                <a:xfrm>
                  <a:off x="672" y="1152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l-PL"/>
                </a:p>
              </p:txBody>
            </p:sp>
            <p:grpSp>
              <p:nvGrpSpPr>
                <p:cNvPr id="64044" name="Group 786"/>
                <p:cNvGrpSpPr>
                  <a:grpSpLocks/>
                </p:cNvGrpSpPr>
                <p:nvPr/>
              </p:nvGrpSpPr>
              <p:grpSpPr bwMode="auto">
                <a:xfrm>
                  <a:off x="528" y="1872"/>
                  <a:ext cx="260" cy="210"/>
                  <a:chOff x="528" y="1872"/>
                  <a:chExt cx="260" cy="210"/>
                </a:xfrm>
              </p:grpSpPr>
              <p:sp>
                <p:nvSpPr>
                  <p:cNvPr id="64275" name="Text Box 78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8" y="1872"/>
                    <a:ext cx="220" cy="1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pl-PL" sz="1400">
                        <a:latin typeface="Arial" charset="0"/>
                      </a:rPr>
                      <a:t>x</a:t>
                    </a:r>
                    <a:r>
                      <a:rPr lang="pl-PL" sz="1400" baseline="-25000">
                        <a:latin typeface="Arial" charset="0"/>
                      </a:rPr>
                      <a:t>E</a:t>
                    </a:r>
                    <a:endParaRPr lang="pl-PL" sz="1400">
                      <a:latin typeface="Arial" charset="0"/>
                    </a:endParaRPr>
                  </a:p>
                </p:txBody>
              </p:sp>
              <p:sp>
                <p:nvSpPr>
                  <p:cNvPr id="64276" name="Text Box 7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32" y="1938"/>
                    <a:ext cx="156" cy="14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r>
                      <a:rPr lang="pl-PL" sz="1400" baseline="-25000">
                        <a:latin typeface="Arial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64277" name="Oval 789"/>
                <p:cNvSpPr>
                  <a:spLocks noChangeArrowheads="1"/>
                </p:cNvSpPr>
                <p:nvPr/>
              </p:nvSpPr>
              <p:spPr bwMode="auto">
                <a:xfrm>
                  <a:off x="660" y="1138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l-PL"/>
                </a:p>
              </p:txBody>
            </p:sp>
          </p:grpSp>
          <p:sp>
            <p:nvSpPr>
              <p:cNvPr id="64278" name="Text Box 790"/>
              <p:cNvSpPr txBox="1">
                <a:spLocks noChangeArrowheads="1"/>
              </p:cNvSpPr>
              <p:nvPr/>
            </p:nvSpPr>
            <p:spPr bwMode="auto">
              <a:xfrm>
                <a:off x="4268" y="1020"/>
                <a:ext cx="23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E</a:t>
                </a:r>
                <a:r>
                  <a:rPr lang="pl-PL" sz="1400" baseline="-25000">
                    <a:latin typeface="Arial" charset="0"/>
                  </a:rPr>
                  <a:t>1</a:t>
                </a:r>
                <a:endParaRPr lang="pl-PL" sz="1400">
                  <a:latin typeface="Arial" charset="0"/>
                </a:endParaRPr>
              </a:p>
            </p:txBody>
          </p:sp>
        </p:grpSp>
      </p:grpSp>
      <p:grpSp>
        <p:nvGrpSpPr>
          <p:cNvPr id="64045" name="Group 791"/>
          <p:cNvGrpSpPr>
            <a:grpSpLocks/>
          </p:cNvGrpSpPr>
          <p:nvPr/>
        </p:nvGrpSpPr>
        <p:grpSpPr bwMode="auto">
          <a:xfrm>
            <a:off x="681038" y="3886200"/>
            <a:ext cx="1157287" cy="1933575"/>
            <a:chOff x="429" y="2448"/>
            <a:chExt cx="729" cy="1218"/>
          </a:xfrm>
        </p:grpSpPr>
        <p:grpSp>
          <p:nvGrpSpPr>
            <p:cNvPr id="64046" name="Group 731"/>
            <p:cNvGrpSpPr>
              <a:grpSpLocks/>
            </p:cNvGrpSpPr>
            <p:nvPr/>
          </p:nvGrpSpPr>
          <p:grpSpPr bwMode="auto">
            <a:xfrm>
              <a:off x="429" y="2448"/>
              <a:ext cx="531" cy="1062"/>
              <a:chOff x="429" y="2448"/>
              <a:chExt cx="531" cy="1062"/>
            </a:xfrm>
          </p:grpSpPr>
          <p:sp>
            <p:nvSpPr>
              <p:cNvPr id="64220" name="Line 732"/>
              <p:cNvSpPr>
                <a:spLocks noChangeShapeType="1"/>
              </p:cNvSpPr>
              <p:nvPr/>
            </p:nvSpPr>
            <p:spPr bwMode="auto">
              <a:xfrm>
                <a:off x="429" y="2448"/>
                <a:ext cx="472" cy="10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4221" name="Text Box 733"/>
              <p:cNvSpPr txBox="1">
                <a:spLocks noChangeArrowheads="1"/>
              </p:cNvSpPr>
              <p:nvPr/>
            </p:nvSpPr>
            <p:spPr bwMode="auto">
              <a:xfrm>
                <a:off x="672" y="3318"/>
                <a:ext cx="28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l-PL" sz="1400" dirty="0">
                    <a:latin typeface="Arial" charset="0"/>
                  </a:rPr>
                  <a:t>I</a:t>
                </a:r>
                <a:r>
                  <a:rPr lang="pl-PL" sz="1400" baseline="-25000" dirty="0" smtClean="0">
                    <a:latin typeface="Arial" charset="0"/>
                  </a:rPr>
                  <a:t>2</a:t>
                </a:r>
                <a:endParaRPr lang="pl-PL" sz="1400" dirty="0">
                  <a:latin typeface="Arial" charset="0"/>
                </a:endParaRPr>
              </a:p>
            </p:txBody>
          </p:sp>
        </p:grpSp>
        <p:grpSp>
          <p:nvGrpSpPr>
            <p:cNvPr id="64047" name="Group 721"/>
            <p:cNvGrpSpPr>
              <a:grpSpLocks/>
            </p:cNvGrpSpPr>
            <p:nvPr/>
          </p:nvGrpSpPr>
          <p:grpSpPr bwMode="auto">
            <a:xfrm>
              <a:off x="655" y="2721"/>
              <a:ext cx="503" cy="740"/>
              <a:chOff x="2490" y="2724"/>
              <a:chExt cx="503" cy="740"/>
            </a:xfrm>
          </p:grpSpPr>
          <p:sp>
            <p:nvSpPr>
              <p:cNvPr id="64210" name="Text Box 722"/>
              <p:cNvSpPr txBox="1">
                <a:spLocks noChangeArrowheads="1"/>
              </p:cNvSpPr>
              <p:nvPr/>
            </p:nvSpPr>
            <p:spPr bwMode="auto">
              <a:xfrm>
                <a:off x="2775" y="3272"/>
                <a:ext cx="2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u</a:t>
                </a:r>
                <a:r>
                  <a:rPr lang="pl-PL" sz="1400" baseline="-25000">
                    <a:latin typeface="Arial" charset="0"/>
                  </a:rPr>
                  <a:t>2</a:t>
                </a:r>
                <a:endParaRPr lang="pl-PL" sz="1400">
                  <a:latin typeface="Arial" charset="0"/>
                </a:endParaRPr>
              </a:p>
            </p:txBody>
          </p:sp>
          <p:sp>
            <p:nvSpPr>
              <p:cNvPr id="64211" name="Arc 723"/>
              <p:cNvSpPr>
                <a:spLocks/>
              </p:cNvSpPr>
              <p:nvPr/>
            </p:nvSpPr>
            <p:spPr bwMode="auto">
              <a:xfrm rot="11761785">
                <a:off x="2490" y="2724"/>
                <a:ext cx="466" cy="555"/>
              </a:xfrm>
              <a:custGeom>
                <a:avLst/>
                <a:gdLst>
                  <a:gd name="G0" fmla="+- 3055 0 0"/>
                  <a:gd name="G1" fmla="+- 21600 0 0"/>
                  <a:gd name="G2" fmla="+- 21600 0 0"/>
                  <a:gd name="T0" fmla="*/ 0 w 22099"/>
                  <a:gd name="T1" fmla="*/ 217 h 21600"/>
                  <a:gd name="T2" fmla="*/ 22099 w 22099"/>
                  <a:gd name="T3" fmla="*/ 11407 h 21600"/>
                  <a:gd name="T4" fmla="*/ 3055 w 22099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099" h="21600" fill="none" extrusionOk="0">
                    <a:moveTo>
                      <a:pt x="0" y="217"/>
                    </a:moveTo>
                    <a:cubicBezTo>
                      <a:pt x="1011" y="72"/>
                      <a:pt x="2032" y="-1"/>
                      <a:pt x="3055" y="0"/>
                    </a:cubicBezTo>
                    <a:cubicBezTo>
                      <a:pt x="11020" y="0"/>
                      <a:pt x="18339" y="4384"/>
                      <a:pt x="22098" y="11407"/>
                    </a:cubicBezTo>
                  </a:path>
                  <a:path w="22099" h="21600" stroke="0" extrusionOk="0">
                    <a:moveTo>
                      <a:pt x="0" y="217"/>
                    </a:moveTo>
                    <a:cubicBezTo>
                      <a:pt x="1011" y="72"/>
                      <a:pt x="2032" y="-1"/>
                      <a:pt x="3055" y="0"/>
                    </a:cubicBezTo>
                    <a:cubicBezTo>
                      <a:pt x="11020" y="0"/>
                      <a:pt x="18339" y="4384"/>
                      <a:pt x="22098" y="11407"/>
                    </a:cubicBezTo>
                    <a:lnTo>
                      <a:pt x="3055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</p:grpSp>
        <p:grpSp>
          <p:nvGrpSpPr>
            <p:cNvPr id="64048" name="Group 724"/>
            <p:cNvGrpSpPr>
              <a:grpSpLocks/>
            </p:cNvGrpSpPr>
            <p:nvPr/>
          </p:nvGrpSpPr>
          <p:grpSpPr bwMode="auto">
            <a:xfrm>
              <a:off x="588" y="3072"/>
              <a:ext cx="327" cy="594"/>
              <a:chOff x="588" y="3072"/>
              <a:chExt cx="327" cy="594"/>
            </a:xfrm>
          </p:grpSpPr>
          <p:sp>
            <p:nvSpPr>
              <p:cNvPr id="64213" name="Text Box 725"/>
              <p:cNvSpPr txBox="1">
                <a:spLocks noChangeArrowheads="1"/>
              </p:cNvSpPr>
              <p:nvPr/>
            </p:nvSpPr>
            <p:spPr bwMode="auto">
              <a:xfrm>
                <a:off x="588" y="3078"/>
                <a:ext cx="23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l-PL" sz="1400">
                    <a:latin typeface="Arial" charset="0"/>
                  </a:rPr>
                  <a:t>E</a:t>
                </a:r>
                <a:r>
                  <a:rPr lang="pl-PL" sz="1400" baseline="-25000">
                    <a:latin typeface="Arial" charset="0"/>
                  </a:rPr>
                  <a:t>2</a:t>
                </a:r>
                <a:endParaRPr lang="pl-PL" sz="1400">
                  <a:latin typeface="Arial" charset="0"/>
                </a:endParaRPr>
              </a:p>
            </p:txBody>
          </p:sp>
          <p:grpSp>
            <p:nvGrpSpPr>
              <p:cNvPr id="64049" name="Group 726"/>
              <p:cNvGrpSpPr>
                <a:grpSpLocks/>
              </p:cNvGrpSpPr>
              <p:nvPr/>
            </p:nvGrpSpPr>
            <p:grpSpPr bwMode="auto">
              <a:xfrm>
                <a:off x="663" y="3456"/>
                <a:ext cx="252" cy="210"/>
                <a:chOff x="663" y="3456"/>
                <a:chExt cx="252" cy="210"/>
              </a:xfrm>
            </p:grpSpPr>
            <p:sp>
              <p:nvSpPr>
                <p:cNvPr id="64215" name="Text Box 727"/>
                <p:cNvSpPr txBox="1">
                  <a:spLocks noChangeArrowheads="1"/>
                </p:cNvSpPr>
                <p:nvPr/>
              </p:nvSpPr>
              <p:spPr bwMode="auto">
                <a:xfrm>
                  <a:off x="759" y="3522"/>
                  <a:ext cx="156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pl-PL" sz="1400" baseline="-25000"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64216" name="Text Box 728"/>
                <p:cNvSpPr txBox="1">
                  <a:spLocks noChangeArrowheads="1"/>
                </p:cNvSpPr>
                <p:nvPr/>
              </p:nvSpPr>
              <p:spPr bwMode="auto">
                <a:xfrm>
                  <a:off x="663" y="3456"/>
                  <a:ext cx="220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pl-PL" sz="1400">
                      <a:latin typeface="Arial" charset="0"/>
                    </a:rPr>
                    <a:t>x</a:t>
                  </a:r>
                  <a:r>
                    <a:rPr lang="pl-PL" sz="1400" baseline="-25000">
                      <a:latin typeface="Arial" charset="0"/>
                    </a:rPr>
                    <a:t>E</a:t>
                  </a:r>
                  <a:endParaRPr lang="pl-PL" sz="1400">
                    <a:latin typeface="Arial" charset="0"/>
                  </a:endParaRPr>
                </a:p>
              </p:txBody>
            </p:sp>
          </p:grpSp>
          <p:sp>
            <p:nvSpPr>
              <p:cNvPr id="64217" name="Line 729"/>
              <p:cNvSpPr>
                <a:spLocks noChangeShapeType="1"/>
              </p:cNvSpPr>
              <p:nvPr/>
            </p:nvSpPr>
            <p:spPr bwMode="auto">
              <a:xfrm>
                <a:off x="717" y="3072"/>
                <a:ext cx="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64218" name="Oval 730"/>
              <p:cNvSpPr>
                <a:spLocks noChangeArrowheads="1"/>
              </p:cNvSpPr>
              <p:nvPr/>
            </p:nvSpPr>
            <p:spPr bwMode="auto">
              <a:xfrm>
                <a:off x="706" y="3078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l-PL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4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64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6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193" grpId="0" animBg="1"/>
      <p:bldP spid="64197" grpId="0" animBg="1"/>
      <p:bldP spid="64247" grpId="0" animBg="1"/>
      <p:bldP spid="6424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/>
          <p:nvPr/>
        </p:nvSpPr>
        <p:spPr>
          <a:xfrm>
            <a:off x="364679" y="316080"/>
            <a:ext cx="1302480" cy="39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2000" b="1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                </a:t>
            </a:r>
          </a:p>
        </p:txBody>
      </p:sp>
      <p:sp>
        <p:nvSpPr>
          <p:cNvPr id="6" name="Dowolny kształt 5"/>
          <p:cNvSpPr/>
          <p:nvPr/>
        </p:nvSpPr>
        <p:spPr>
          <a:xfrm>
            <a:off x="326880" y="208080"/>
            <a:ext cx="8637608" cy="92551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Efekt  substytucyjny  i  dochodowy  wzrostu  ceny  dobra 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 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według  </a:t>
            </a:r>
            <a:r>
              <a:rPr lang="pl-PL" sz="1800" b="1" i="0" u="none" strike="noStrike" cap="none" baseline="0" dirty="0" err="1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Hicksa</a:t>
            </a:r>
            <a:endParaRPr lang="pl-PL" sz="1800" b="1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(X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- dobro  niższego  rzędu, nie  </a:t>
            </a:r>
            <a:r>
              <a:rPr lang="pl-PL" sz="1800" b="1" i="0" u="none" strike="noStrike" cap="none" baseline="0" dirty="0" err="1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Giffena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, </a:t>
            </a:r>
            <a:r>
              <a:rPr lang="pl-PL" sz="1800" b="1" i="0" u="none" strike="noStrike" cap="none" baseline="0" dirty="0" smtClean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 </a:t>
            </a:r>
            <a:r>
              <a:rPr lang="pl-PL" sz="1800" b="1" i="0" u="none" strike="noStrike" cap="none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- dobro  normalne)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1800" b="1" i="0" u="none" strike="noStrike" cap="none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Microsoft YaHei" pitchFamily="2"/>
              <a:cs typeface="Arial" pitchFamily="2"/>
            </a:endParaRPr>
          </a:p>
        </p:txBody>
      </p:sp>
      <p:sp>
        <p:nvSpPr>
          <p:cNvPr id="7" name="Łącznik prosty 6"/>
          <p:cNvSpPr/>
          <p:nvPr/>
        </p:nvSpPr>
        <p:spPr>
          <a:xfrm>
            <a:off x="595440" y="3057480"/>
            <a:ext cx="228600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8" name="Łącznik prosty 7"/>
          <p:cNvSpPr/>
          <p:nvPr/>
        </p:nvSpPr>
        <p:spPr>
          <a:xfrm>
            <a:off x="3524399" y="3057480"/>
            <a:ext cx="228600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9" name="Łącznik prosty 8"/>
          <p:cNvSpPr/>
          <p:nvPr/>
        </p:nvSpPr>
        <p:spPr>
          <a:xfrm>
            <a:off x="6400799" y="3057480"/>
            <a:ext cx="2286001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0" name="Łącznik prosty 9"/>
          <p:cNvSpPr/>
          <p:nvPr/>
        </p:nvSpPr>
        <p:spPr>
          <a:xfrm>
            <a:off x="609480" y="5648400"/>
            <a:ext cx="2285999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1" name="Łącznik prosty 10"/>
          <p:cNvSpPr/>
          <p:nvPr/>
        </p:nvSpPr>
        <p:spPr>
          <a:xfrm>
            <a:off x="3533760" y="5629319"/>
            <a:ext cx="2286000" cy="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" name="Łącznik prosty 11"/>
          <p:cNvSpPr/>
          <p:nvPr/>
        </p:nvSpPr>
        <p:spPr>
          <a:xfrm>
            <a:off x="609480" y="1104840"/>
            <a:ext cx="0" cy="194328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3" name="Łącznik prosty 12"/>
          <p:cNvSpPr/>
          <p:nvPr/>
        </p:nvSpPr>
        <p:spPr>
          <a:xfrm>
            <a:off x="609480" y="3652919"/>
            <a:ext cx="0" cy="1985761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4" name="Łącznik prosty 13"/>
          <p:cNvSpPr/>
          <p:nvPr/>
        </p:nvSpPr>
        <p:spPr>
          <a:xfrm>
            <a:off x="3543480" y="1062000"/>
            <a:ext cx="0" cy="198612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5" name="Łącznik prosty 14"/>
          <p:cNvSpPr/>
          <p:nvPr/>
        </p:nvSpPr>
        <p:spPr>
          <a:xfrm>
            <a:off x="3543480" y="3624120"/>
            <a:ext cx="0" cy="201456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6" name="Dowolny kształt 15"/>
          <p:cNvSpPr/>
          <p:nvPr/>
        </p:nvSpPr>
        <p:spPr>
          <a:xfrm>
            <a:off x="381960" y="9144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17" name="Dowolny kształt 16"/>
          <p:cNvSpPr/>
          <p:nvPr/>
        </p:nvSpPr>
        <p:spPr>
          <a:xfrm>
            <a:off x="381960" y="358127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18" name="Dowolny kształt 17"/>
          <p:cNvSpPr/>
          <p:nvPr/>
        </p:nvSpPr>
        <p:spPr>
          <a:xfrm>
            <a:off x="3309480" y="9144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19" name="Dowolny kształt 18"/>
          <p:cNvSpPr/>
          <p:nvPr/>
        </p:nvSpPr>
        <p:spPr>
          <a:xfrm>
            <a:off x="3309480" y="3581279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20" name="Dowolny kształt 19"/>
          <p:cNvSpPr/>
          <p:nvPr/>
        </p:nvSpPr>
        <p:spPr>
          <a:xfrm>
            <a:off x="6204960" y="9144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y</a:t>
            </a:r>
          </a:p>
        </p:txBody>
      </p:sp>
      <p:sp>
        <p:nvSpPr>
          <p:cNvPr id="21" name="Dowolny kształt 20"/>
          <p:cNvSpPr/>
          <p:nvPr/>
        </p:nvSpPr>
        <p:spPr>
          <a:xfrm>
            <a:off x="2766600" y="556272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22" name="Dowolny kształt 21"/>
          <p:cNvSpPr/>
          <p:nvPr/>
        </p:nvSpPr>
        <p:spPr>
          <a:xfrm>
            <a:off x="2766600" y="29718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23" name="Dowolny kształt 22"/>
          <p:cNvSpPr/>
          <p:nvPr/>
        </p:nvSpPr>
        <p:spPr>
          <a:xfrm>
            <a:off x="5671800" y="29718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24" name="Dowolny kształt 23"/>
          <p:cNvSpPr/>
          <p:nvPr/>
        </p:nvSpPr>
        <p:spPr>
          <a:xfrm>
            <a:off x="8576640" y="297180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25" name="Dowolny kształt 24"/>
          <p:cNvSpPr/>
          <p:nvPr/>
        </p:nvSpPr>
        <p:spPr>
          <a:xfrm>
            <a:off x="5719320" y="5533920"/>
            <a:ext cx="270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x</a:t>
            </a:r>
          </a:p>
        </p:txBody>
      </p:sp>
      <p:sp>
        <p:nvSpPr>
          <p:cNvPr id="26" name="Dowolny kształt 25"/>
          <p:cNvSpPr/>
          <p:nvPr/>
        </p:nvSpPr>
        <p:spPr>
          <a:xfrm>
            <a:off x="382320" y="297180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27" name="Dowolny kształt 26"/>
          <p:cNvSpPr/>
          <p:nvPr/>
        </p:nvSpPr>
        <p:spPr>
          <a:xfrm>
            <a:off x="3319199" y="297180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28" name="Dowolny kształt 27"/>
          <p:cNvSpPr/>
          <p:nvPr/>
        </p:nvSpPr>
        <p:spPr>
          <a:xfrm>
            <a:off x="6183000" y="297180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29" name="Dowolny kształt 28"/>
          <p:cNvSpPr/>
          <p:nvPr/>
        </p:nvSpPr>
        <p:spPr>
          <a:xfrm>
            <a:off x="3278160" y="554364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30" name="Dowolny kształt 29"/>
          <p:cNvSpPr/>
          <p:nvPr/>
        </p:nvSpPr>
        <p:spPr>
          <a:xfrm>
            <a:off x="404640" y="5562720"/>
            <a:ext cx="279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rPr>
              <a:t>0</a:t>
            </a:r>
          </a:p>
        </p:txBody>
      </p:sp>
      <p:sp>
        <p:nvSpPr>
          <p:cNvPr id="31" name="Łącznik prosty 30"/>
          <p:cNvSpPr/>
          <p:nvPr/>
        </p:nvSpPr>
        <p:spPr>
          <a:xfrm>
            <a:off x="6400799" y="1090440"/>
            <a:ext cx="0" cy="1957680"/>
          </a:xfrm>
          <a:prstGeom prst="line">
            <a:avLst/>
          </a:prstGeom>
          <a:noFill/>
          <a:ln w="38160">
            <a:solidFill>
              <a:srgbClr val="000000"/>
            </a:solidFill>
            <a:prstDash val="solid"/>
            <a:miter/>
            <a:head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35" name="Grupa 34"/>
          <p:cNvGrpSpPr/>
          <p:nvPr/>
        </p:nvGrpSpPr>
        <p:grpSpPr>
          <a:xfrm>
            <a:off x="609480" y="3323709"/>
            <a:ext cx="1691114" cy="2714931"/>
            <a:chOff x="609480" y="3323709"/>
            <a:chExt cx="1691114" cy="2714931"/>
          </a:xfrm>
        </p:grpSpPr>
        <p:grpSp>
          <p:nvGrpSpPr>
            <p:cNvPr id="36" name="Grupa 35"/>
            <p:cNvGrpSpPr/>
            <p:nvPr/>
          </p:nvGrpSpPr>
          <p:grpSpPr>
            <a:xfrm>
              <a:off x="609480" y="3890880"/>
              <a:ext cx="1661748" cy="1753198"/>
              <a:chOff x="609480" y="3890880"/>
              <a:chExt cx="1661748" cy="1753198"/>
            </a:xfrm>
          </p:grpSpPr>
          <p:sp>
            <p:nvSpPr>
              <p:cNvPr id="37" name="Łącznik prosty 36"/>
              <p:cNvSpPr/>
              <p:nvPr/>
            </p:nvSpPr>
            <p:spPr>
              <a:xfrm>
                <a:off x="609480" y="3890880"/>
                <a:ext cx="1447920" cy="175284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38" name="Dowolny kształt 37"/>
              <p:cNvSpPr/>
              <p:nvPr/>
            </p:nvSpPr>
            <p:spPr>
              <a:xfrm>
                <a:off x="1972450" y="5334120"/>
                <a:ext cx="298778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39" name="Grupa 38"/>
            <p:cNvGrpSpPr/>
            <p:nvPr/>
          </p:nvGrpSpPr>
          <p:grpSpPr>
            <a:xfrm>
              <a:off x="1085955" y="3323709"/>
              <a:ext cx="1214639" cy="1733931"/>
              <a:chOff x="1085955" y="3323709"/>
              <a:chExt cx="1214639" cy="1733931"/>
            </a:xfrm>
          </p:grpSpPr>
          <p:sp>
            <p:nvSpPr>
              <p:cNvPr id="40" name="Dowolny kształt 39"/>
              <p:cNvSpPr/>
              <p:nvPr/>
            </p:nvSpPr>
            <p:spPr>
              <a:xfrm rot="10427400">
                <a:off x="1085955" y="3323709"/>
                <a:ext cx="1214639" cy="1599840"/>
              </a:xfrm>
              <a:custGeom>
                <a:avLst>
                  <a:gd name="f0" fmla="val 21120000"/>
                  <a:gd name="f1" fmla="val 606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9238 f16 1"/>
                  <a:gd name="f25" fmla="*/ 21599 f16 1"/>
                  <a:gd name="f26" fmla="*/ 1292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41" name="Dowolny kształt 40"/>
              <p:cNvSpPr/>
              <p:nvPr/>
            </p:nvSpPr>
            <p:spPr>
              <a:xfrm>
                <a:off x="1774800" y="4721400"/>
                <a:ext cx="4492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grpSp>
          <p:nvGrpSpPr>
            <p:cNvPr id="42" name="Grupa 41"/>
            <p:cNvGrpSpPr/>
            <p:nvPr/>
          </p:nvGrpSpPr>
          <p:grpSpPr>
            <a:xfrm>
              <a:off x="1201679" y="4508640"/>
              <a:ext cx="433441" cy="1530000"/>
              <a:chOff x="1201679" y="4508640"/>
              <a:chExt cx="433441" cy="1530000"/>
            </a:xfrm>
          </p:grpSpPr>
          <p:sp>
            <p:nvSpPr>
              <p:cNvPr id="43" name="Dowolny kształt 42"/>
              <p:cNvSpPr/>
              <p:nvPr/>
            </p:nvSpPr>
            <p:spPr>
              <a:xfrm>
                <a:off x="1277640" y="450864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44" name="Grupa 43"/>
              <p:cNvGrpSpPr/>
              <p:nvPr/>
            </p:nvGrpSpPr>
            <p:grpSpPr>
              <a:xfrm>
                <a:off x="1201679" y="5597640"/>
                <a:ext cx="407521" cy="441000"/>
                <a:chOff x="1201679" y="5597640"/>
                <a:chExt cx="407521" cy="441000"/>
              </a:xfrm>
            </p:grpSpPr>
            <p:sp>
              <p:nvSpPr>
                <p:cNvPr id="45" name="Dowolny kształt 44"/>
                <p:cNvSpPr/>
                <p:nvPr/>
              </p:nvSpPr>
              <p:spPr>
                <a:xfrm>
                  <a:off x="1201679" y="559764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46" name="Dowolny kształt 45"/>
                <p:cNvSpPr/>
                <p:nvPr/>
              </p:nvSpPr>
              <p:spPr>
                <a:xfrm>
                  <a:off x="1361880" y="5702400"/>
                  <a:ext cx="247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sp>
            <p:nvSpPr>
              <p:cNvPr id="47" name="Dowolny kształt 46"/>
              <p:cNvSpPr/>
              <p:nvPr/>
            </p:nvSpPr>
            <p:spPr>
              <a:xfrm>
                <a:off x="1305000" y="4708440"/>
                <a:ext cx="39600" cy="396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000000"/>
              </a:solidFill>
              <a:ln w="936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48" name="Łącznik prosty 47"/>
              <p:cNvSpPr/>
              <p:nvPr/>
            </p:nvSpPr>
            <p:spPr>
              <a:xfrm>
                <a:off x="1324080" y="4751279"/>
                <a:ext cx="0" cy="87624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</p:grpSp>
      <p:grpSp>
        <p:nvGrpSpPr>
          <p:cNvPr id="49" name="Grupa 48"/>
          <p:cNvGrpSpPr/>
          <p:nvPr/>
        </p:nvGrpSpPr>
        <p:grpSpPr>
          <a:xfrm>
            <a:off x="619200" y="723787"/>
            <a:ext cx="1690793" cy="2714213"/>
            <a:chOff x="619200" y="723787"/>
            <a:chExt cx="1690793" cy="2714213"/>
          </a:xfrm>
        </p:grpSpPr>
        <p:sp>
          <p:nvSpPr>
            <p:cNvPr id="50" name="Łącznik prosty 49"/>
            <p:cNvSpPr/>
            <p:nvPr/>
          </p:nvSpPr>
          <p:spPr>
            <a:xfrm>
              <a:off x="619200" y="1290600"/>
              <a:ext cx="1447560" cy="17524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1" name="Dowolny kształt 50"/>
            <p:cNvSpPr/>
            <p:nvPr/>
          </p:nvSpPr>
          <p:spPr>
            <a:xfrm>
              <a:off x="1981811" y="273348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52" name="Dowolny kształt 51"/>
            <p:cNvSpPr/>
            <p:nvPr/>
          </p:nvSpPr>
          <p:spPr>
            <a:xfrm rot="10427400">
              <a:off x="1095354" y="723787"/>
              <a:ext cx="1214639" cy="159912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3" name="Dowolny kształt 52"/>
            <p:cNvSpPr/>
            <p:nvPr/>
          </p:nvSpPr>
          <p:spPr>
            <a:xfrm>
              <a:off x="1784160" y="2120760"/>
              <a:ext cx="4492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54" name="Dowolny kształt 53"/>
            <p:cNvSpPr/>
            <p:nvPr/>
          </p:nvSpPr>
          <p:spPr>
            <a:xfrm>
              <a:off x="1287359" y="190800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grpSp>
          <p:nvGrpSpPr>
            <p:cNvPr id="55" name="Grupa 54"/>
            <p:cNvGrpSpPr/>
            <p:nvPr/>
          </p:nvGrpSpPr>
          <p:grpSpPr>
            <a:xfrm>
              <a:off x="1211040" y="2997000"/>
              <a:ext cx="408239" cy="441000"/>
              <a:chOff x="1211040" y="2997000"/>
              <a:chExt cx="408239" cy="441000"/>
            </a:xfrm>
          </p:grpSpPr>
          <p:sp>
            <p:nvSpPr>
              <p:cNvPr id="56" name="Dowolny kształt 55"/>
              <p:cNvSpPr/>
              <p:nvPr/>
            </p:nvSpPr>
            <p:spPr>
              <a:xfrm>
                <a:off x="1211040" y="299700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57" name="Dowolny kształt 56"/>
              <p:cNvSpPr/>
              <p:nvPr/>
            </p:nvSpPr>
            <p:spPr>
              <a:xfrm>
                <a:off x="1371599" y="3101760"/>
                <a:ext cx="24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sp>
          <p:nvSpPr>
            <p:cNvPr id="58" name="Dowolny kształt 57"/>
            <p:cNvSpPr/>
            <p:nvPr/>
          </p:nvSpPr>
          <p:spPr>
            <a:xfrm>
              <a:off x="1314360" y="2108160"/>
              <a:ext cx="3960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59" name="Łącznik prosty 58"/>
            <p:cNvSpPr/>
            <p:nvPr/>
          </p:nvSpPr>
          <p:spPr>
            <a:xfrm>
              <a:off x="1333440" y="2151000"/>
              <a:ext cx="0" cy="8762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60" name="Grupa 59"/>
          <p:cNvGrpSpPr/>
          <p:nvPr/>
        </p:nvGrpSpPr>
        <p:grpSpPr>
          <a:xfrm>
            <a:off x="3533760" y="723787"/>
            <a:ext cx="1690792" cy="2714213"/>
            <a:chOff x="3533760" y="723787"/>
            <a:chExt cx="1690792" cy="2714213"/>
          </a:xfrm>
        </p:grpSpPr>
        <p:sp>
          <p:nvSpPr>
            <p:cNvPr id="61" name="Łącznik prosty 60"/>
            <p:cNvSpPr/>
            <p:nvPr/>
          </p:nvSpPr>
          <p:spPr>
            <a:xfrm>
              <a:off x="3533760" y="1290600"/>
              <a:ext cx="1447560" cy="17524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62" name="Dowolny kształt 61"/>
            <p:cNvSpPr/>
            <p:nvPr/>
          </p:nvSpPr>
          <p:spPr>
            <a:xfrm>
              <a:off x="4896371" y="273348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63" name="Dowolny kształt 62"/>
            <p:cNvSpPr/>
            <p:nvPr/>
          </p:nvSpPr>
          <p:spPr>
            <a:xfrm rot="10427400">
              <a:off x="4009913" y="723787"/>
              <a:ext cx="1214639" cy="159912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64" name="Dowolny kształt 63"/>
            <p:cNvSpPr/>
            <p:nvPr/>
          </p:nvSpPr>
          <p:spPr>
            <a:xfrm>
              <a:off x="4698720" y="2120760"/>
              <a:ext cx="4492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65" name="Dowolny kształt 64"/>
            <p:cNvSpPr/>
            <p:nvPr/>
          </p:nvSpPr>
          <p:spPr>
            <a:xfrm>
              <a:off x="4201920" y="190800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grpSp>
          <p:nvGrpSpPr>
            <p:cNvPr id="66" name="Grupa 65"/>
            <p:cNvGrpSpPr/>
            <p:nvPr/>
          </p:nvGrpSpPr>
          <p:grpSpPr>
            <a:xfrm>
              <a:off x="4125600" y="2997000"/>
              <a:ext cx="408240" cy="441000"/>
              <a:chOff x="4125600" y="2997000"/>
              <a:chExt cx="408240" cy="441000"/>
            </a:xfrm>
          </p:grpSpPr>
          <p:sp>
            <p:nvSpPr>
              <p:cNvPr id="67" name="Dowolny kształt 66"/>
              <p:cNvSpPr/>
              <p:nvPr/>
            </p:nvSpPr>
            <p:spPr>
              <a:xfrm>
                <a:off x="4125600" y="299700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68" name="Dowolny kształt 67"/>
              <p:cNvSpPr/>
              <p:nvPr/>
            </p:nvSpPr>
            <p:spPr>
              <a:xfrm>
                <a:off x="4286160" y="3101760"/>
                <a:ext cx="24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sp>
          <p:nvSpPr>
            <p:cNvPr id="69" name="Dowolny kształt 68"/>
            <p:cNvSpPr/>
            <p:nvPr/>
          </p:nvSpPr>
          <p:spPr>
            <a:xfrm>
              <a:off x="4228919" y="2108160"/>
              <a:ext cx="3960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70" name="Łącznik prosty 69"/>
            <p:cNvSpPr/>
            <p:nvPr/>
          </p:nvSpPr>
          <p:spPr>
            <a:xfrm>
              <a:off x="4248000" y="2151000"/>
              <a:ext cx="0" cy="8762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71" name="Grupa 70"/>
          <p:cNvGrpSpPr/>
          <p:nvPr/>
        </p:nvGrpSpPr>
        <p:grpSpPr>
          <a:xfrm>
            <a:off x="6391440" y="723787"/>
            <a:ext cx="1690793" cy="2714213"/>
            <a:chOff x="6391440" y="723787"/>
            <a:chExt cx="1690793" cy="2714213"/>
          </a:xfrm>
        </p:grpSpPr>
        <p:sp>
          <p:nvSpPr>
            <p:cNvPr id="72" name="Łącznik prosty 71"/>
            <p:cNvSpPr/>
            <p:nvPr/>
          </p:nvSpPr>
          <p:spPr>
            <a:xfrm>
              <a:off x="6391440" y="1290600"/>
              <a:ext cx="1447559" cy="17524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73" name="Dowolny kształt 72"/>
            <p:cNvSpPr/>
            <p:nvPr/>
          </p:nvSpPr>
          <p:spPr>
            <a:xfrm>
              <a:off x="7754051" y="2733480"/>
              <a:ext cx="298778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74" name="Dowolny kształt 73"/>
            <p:cNvSpPr/>
            <p:nvPr/>
          </p:nvSpPr>
          <p:spPr>
            <a:xfrm rot="10427400">
              <a:off x="6867594" y="723787"/>
              <a:ext cx="1214639" cy="1599120"/>
            </a:xfrm>
            <a:custGeom>
              <a:avLst>
                <a:gd name="f0" fmla="val 21120000"/>
                <a:gd name="f1" fmla="val 606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9238 f16 1"/>
                <a:gd name="f25" fmla="*/ 21599 f16 1"/>
                <a:gd name="f26" fmla="*/ 1292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75" name="Dowolny kształt 74"/>
            <p:cNvSpPr/>
            <p:nvPr/>
          </p:nvSpPr>
          <p:spPr>
            <a:xfrm>
              <a:off x="7556399" y="2120760"/>
              <a:ext cx="4492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sp>
          <p:nvSpPr>
            <p:cNvPr id="76" name="Dowolny kształt 75"/>
            <p:cNvSpPr/>
            <p:nvPr/>
          </p:nvSpPr>
          <p:spPr>
            <a:xfrm>
              <a:off x="7059600" y="190800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</a:p>
          </p:txBody>
        </p:sp>
        <p:grpSp>
          <p:nvGrpSpPr>
            <p:cNvPr id="77" name="Grupa 76"/>
            <p:cNvGrpSpPr/>
            <p:nvPr/>
          </p:nvGrpSpPr>
          <p:grpSpPr>
            <a:xfrm>
              <a:off x="6983280" y="2997000"/>
              <a:ext cx="408240" cy="441000"/>
              <a:chOff x="6983280" y="2997000"/>
              <a:chExt cx="408240" cy="441000"/>
            </a:xfrm>
          </p:grpSpPr>
          <p:sp>
            <p:nvSpPr>
              <p:cNvPr id="78" name="Dowolny kształt 77"/>
              <p:cNvSpPr/>
              <p:nvPr/>
            </p:nvSpPr>
            <p:spPr>
              <a:xfrm>
                <a:off x="6983280" y="299700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79" name="Dowolny kształt 78"/>
              <p:cNvSpPr/>
              <p:nvPr/>
            </p:nvSpPr>
            <p:spPr>
              <a:xfrm>
                <a:off x="7143840" y="3101760"/>
                <a:ext cx="2476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sp>
          <p:nvSpPr>
            <p:cNvPr id="80" name="Dowolny kształt 79"/>
            <p:cNvSpPr/>
            <p:nvPr/>
          </p:nvSpPr>
          <p:spPr>
            <a:xfrm>
              <a:off x="7086600" y="2108160"/>
              <a:ext cx="3960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81" name="Łącznik prosty 80"/>
            <p:cNvSpPr/>
            <p:nvPr/>
          </p:nvSpPr>
          <p:spPr>
            <a:xfrm>
              <a:off x="7105680" y="2151000"/>
              <a:ext cx="0" cy="8762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82" name="Grupa 81"/>
          <p:cNvGrpSpPr/>
          <p:nvPr/>
        </p:nvGrpSpPr>
        <p:grpSpPr>
          <a:xfrm>
            <a:off x="3533760" y="3295608"/>
            <a:ext cx="1690432" cy="2713512"/>
            <a:chOff x="3533760" y="3295608"/>
            <a:chExt cx="1690432" cy="2713512"/>
          </a:xfrm>
        </p:grpSpPr>
        <p:grpSp>
          <p:nvGrpSpPr>
            <p:cNvPr id="83" name="Grupa 82"/>
            <p:cNvGrpSpPr/>
            <p:nvPr/>
          </p:nvGrpSpPr>
          <p:grpSpPr>
            <a:xfrm>
              <a:off x="3533760" y="3862439"/>
              <a:ext cx="1661029" cy="1752838"/>
              <a:chOff x="3533760" y="3862439"/>
              <a:chExt cx="1661029" cy="1752838"/>
            </a:xfrm>
          </p:grpSpPr>
          <p:sp>
            <p:nvSpPr>
              <p:cNvPr id="84" name="Łącznik prosty 83"/>
              <p:cNvSpPr/>
              <p:nvPr/>
            </p:nvSpPr>
            <p:spPr>
              <a:xfrm>
                <a:off x="3533760" y="3862439"/>
                <a:ext cx="1447560" cy="175248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85" name="Dowolny kształt 84"/>
              <p:cNvSpPr/>
              <p:nvPr/>
            </p:nvSpPr>
            <p:spPr>
              <a:xfrm>
                <a:off x="4896011" y="5305319"/>
                <a:ext cx="298778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86" name="Grupa 85"/>
            <p:cNvGrpSpPr/>
            <p:nvPr/>
          </p:nvGrpSpPr>
          <p:grpSpPr>
            <a:xfrm>
              <a:off x="4009912" y="3295608"/>
              <a:ext cx="1214280" cy="1732872"/>
              <a:chOff x="4009912" y="3295608"/>
              <a:chExt cx="1214280" cy="1732872"/>
            </a:xfrm>
          </p:grpSpPr>
          <p:sp>
            <p:nvSpPr>
              <p:cNvPr id="87" name="Dowolny kształt 86"/>
              <p:cNvSpPr/>
              <p:nvPr/>
            </p:nvSpPr>
            <p:spPr>
              <a:xfrm rot="10427400">
                <a:off x="4009912" y="3295608"/>
                <a:ext cx="1214280" cy="1599120"/>
              </a:xfrm>
              <a:custGeom>
                <a:avLst>
                  <a:gd name="f0" fmla="val 21120000"/>
                  <a:gd name="f1" fmla="val 606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9238 f16 1"/>
                  <a:gd name="f25" fmla="*/ 21599 f16 1"/>
                  <a:gd name="f26" fmla="*/ 1292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88" name="Dowolny kształt 87"/>
              <p:cNvSpPr/>
              <p:nvPr/>
            </p:nvSpPr>
            <p:spPr>
              <a:xfrm>
                <a:off x="4698360" y="4692240"/>
                <a:ext cx="448919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</p:grpSp>
        <p:grpSp>
          <p:nvGrpSpPr>
            <p:cNvPr id="89" name="Grupa 88"/>
            <p:cNvGrpSpPr/>
            <p:nvPr/>
          </p:nvGrpSpPr>
          <p:grpSpPr>
            <a:xfrm>
              <a:off x="4125240" y="4479840"/>
              <a:ext cx="433440" cy="1529280"/>
              <a:chOff x="4125240" y="4479840"/>
              <a:chExt cx="433440" cy="1529280"/>
            </a:xfrm>
          </p:grpSpPr>
          <p:sp>
            <p:nvSpPr>
              <p:cNvPr id="90" name="Dowolny kształt 89"/>
              <p:cNvSpPr/>
              <p:nvPr/>
            </p:nvSpPr>
            <p:spPr>
              <a:xfrm>
                <a:off x="4201200" y="4479840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1</a:t>
                </a:r>
              </a:p>
            </p:txBody>
          </p:sp>
          <p:grpSp>
            <p:nvGrpSpPr>
              <p:cNvPr id="91" name="Grupa 90"/>
              <p:cNvGrpSpPr/>
              <p:nvPr/>
            </p:nvGrpSpPr>
            <p:grpSpPr>
              <a:xfrm>
                <a:off x="4125240" y="5568480"/>
                <a:ext cx="407520" cy="440640"/>
                <a:chOff x="4125240" y="5568480"/>
                <a:chExt cx="407520" cy="440640"/>
              </a:xfrm>
            </p:grpSpPr>
            <p:sp>
              <p:nvSpPr>
                <p:cNvPr id="92" name="Dowolny kształt 91"/>
                <p:cNvSpPr/>
                <p:nvPr/>
              </p:nvSpPr>
              <p:spPr>
                <a:xfrm>
                  <a:off x="4125240" y="556848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93" name="Dowolny kształt 92"/>
                <p:cNvSpPr/>
                <p:nvPr/>
              </p:nvSpPr>
              <p:spPr>
                <a:xfrm>
                  <a:off x="4285800" y="5672880"/>
                  <a:ext cx="24696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1</a:t>
                  </a:r>
                </a:p>
              </p:txBody>
            </p:sp>
          </p:grpSp>
          <p:sp>
            <p:nvSpPr>
              <p:cNvPr id="94" name="Dowolny kształt 93"/>
              <p:cNvSpPr/>
              <p:nvPr/>
            </p:nvSpPr>
            <p:spPr>
              <a:xfrm>
                <a:off x="4228559" y="4679280"/>
                <a:ext cx="39240" cy="3924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000000"/>
              </a:solidFill>
              <a:ln w="936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95" name="Łącznik prosty 94"/>
              <p:cNvSpPr/>
              <p:nvPr/>
            </p:nvSpPr>
            <p:spPr>
              <a:xfrm>
                <a:off x="4247640" y="4722120"/>
                <a:ext cx="0" cy="87588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</p:grpSp>
      <p:grpSp>
        <p:nvGrpSpPr>
          <p:cNvPr id="96" name="Grupa 95"/>
          <p:cNvGrpSpPr/>
          <p:nvPr/>
        </p:nvGrpSpPr>
        <p:grpSpPr>
          <a:xfrm>
            <a:off x="3540240" y="1305000"/>
            <a:ext cx="971280" cy="1760758"/>
            <a:chOff x="3540240" y="1305000"/>
            <a:chExt cx="971280" cy="1760758"/>
          </a:xfrm>
        </p:grpSpPr>
        <p:sp>
          <p:nvSpPr>
            <p:cNvPr id="97" name="Łącznik prosty 96"/>
            <p:cNvSpPr/>
            <p:nvPr/>
          </p:nvSpPr>
          <p:spPr>
            <a:xfrm>
              <a:off x="3540240" y="1305000"/>
              <a:ext cx="971280" cy="175248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98" name="Dowolny kształt 97"/>
            <p:cNvSpPr/>
            <p:nvPr/>
          </p:nvSpPr>
          <p:spPr>
            <a:xfrm>
              <a:off x="4113360" y="275580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99" name="Dowolny kształt 98"/>
          <p:cNvSpPr/>
          <p:nvPr/>
        </p:nvSpPr>
        <p:spPr>
          <a:xfrm>
            <a:off x="4302360" y="2512440"/>
            <a:ext cx="199080" cy="12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54" h="361" fill="none">
                <a:moveTo>
                  <a:pt x="554" y="0"/>
                </a:moveTo>
                <a:lnTo>
                  <a:pt x="0" y="361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00" name="Grupa 99"/>
          <p:cNvGrpSpPr/>
          <p:nvPr/>
        </p:nvGrpSpPr>
        <p:grpSpPr>
          <a:xfrm>
            <a:off x="6397560" y="1300319"/>
            <a:ext cx="971640" cy="1760759"/>
            <a:chOff x="6397560" y="1300319"/>
            <a:chExt cx="971640" cy="1760759"/>
          </a:xfrm>
        </p:grpSpPr>
        <p:sp>
          <p:nvSpPr>
            <p:cNvPr id="101" name="Łącznik prosty 100"/>
            <p:cNvSpPr/>
            <p:nvPr/>
          </p:nvSpPr>
          <p:spPr>
            <a:xfrm>
              <a:off x="6397560" y="1300319"/>
              <a:ext cx="971640" cy="175248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02" name="Dowolny kształt 101"/>
            <p:cNvSpPr/>
            <p:nvPr/>
          </p:nvSpPr>
          <p:spPr>
            <a:xfrm>
              <a:off x="6970680" y="2751120"/>
              <a:ext cx="395280" cy="309958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dirty="0"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I</a:t>
              </a:r>
              <a:r>
                <a:rPr lang="pl-PL" sz="1400" b="0" i="0" u="none" strike="noStrike" cap="none" baseline="-25000" dirty="0" smtClean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endParaRPr lang="pl-PL" sz="1400" b="0" i="0" u="none" strike="noStrike" cap="none" baseline="-2500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03" name="Grupa 102"/>
          <p:cNvGrpSpPr/>
          <p:nvPr/>
        </p:nvGrpSpPr>
        <p:grpSpPr>
          <a:xfrm>
            <a:off x="6876723" y="1117337"/>
            <a:ext cx="1215720" cy="1644583"/>
            <a:chOff x="6876723" y="1117337"/>
            <a:chExt cx="1215720" cy="1644583"/>
          </a:xfrm>
        </p:grpSpPr>
        <p:sp>
          <p:nvSpPr>
            <p:cNvPr id="104" name="Dowolny kształt 103"/>
            <p:cNvSpPr/>
            <p:nvPr/>
          </p:nvSpPr>
          <p:spPr>
            <a:xfrm>
              <a:off x="7566120" y="2425680"/>
              <a:ext cx="4492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u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  <p:sp>
          <p:nvSpPr>
            <p:cNvPr id="105" name="Dowolny kształt 104"/>
            <p:cNvSpPr/>
            <p:nvPr/>
          </p:nvSpPr>
          <p:spPr>
            <a:xfrm rot="10427400">
              <a:off x="6876723" y="1117337"/>
              <a:ext cx="1215720" cy="1603440"/>
            </a:xfrm>
            <a:custGeom>
              <a:avLst>
                <a:gd name="f0" fmla="val 20640000"/>
                <a:gd name="f1" fmla="val 4980000"/>
              </a:avLst>
              <a:gdLst>
                <a:gd name="f2" fmla="val 21600000"/>
                <a:gd name="f3" fmla="val 10800000"/>
                <a:gd name="f4" fmla="val 5400000"/>
                <a:gd name="f5" fmla="val 180"/>
                <a:gd name="f6" fmla="val w"/>
                <a:gd name="f7" fmla="val h"/>
                <a:gd name="f8" fmla="val 0"/>
                <a:gd name="f9" fmla="*/ 5419351 1 1725033"/>
                <a:gd name="f10" fmla="*/ 10800 10800 1"/>
                <a:gd name="f11" fmla="val 10800"/>
                <a:gd name="f12" fmla="val 21599999"/>
                <a:gd name="f13" fmla="min 0 21600"/>
                <a:gd name="f14" fmla="max 0 21600"/>
                <a:gd name="f15" fmla="*/ f9 1 2"/>
                <a:gd name="f16" fmla="*/ f6 1 21600"/>
                <a:gd name="f17" fmla="*/ f7 1 21600"/>
                <a:gd name="f18" fmla="*/ f9 1 180"/>
                <a:gd name="f19" fmla="pin 0 f0 21599999"/>
                <a:gd name="f20" fmla="pin 0 f1 21599999"/>
                <a:gd name="f21" fmla="+- f14 0 f13"/>
                <a:gd name="f22" fmla="+- 0 0 f19"/>
                <a:gd name="f23" fmla="+- 0 0 f20"/>
                <a:gd name="f24" fmla="*/ 7746 f16 1"/>
                <a:gd name="f25" fmla="*/ 21513 f16 1"/>
                <a:gd name="f26" fmla="*/ 10799 f17 1"/>
                <a:gd name="f27" fmla="*/ 0 f17 1"/>
                <a:gd name="f28" fmla="*/ f21 1 2"/>
                <a:gd name="f29" fmla="+- f22 f4 0"/>
                <a:gd name="f30" fmla="+- f23 f4 0"/>
                <a:gd name="f31" fmla="+- f13 f28 0"/>
                <a:gd name="f32" fmla="*/ f28 f28 1"/>
                <a:gd name="f33" fmla="*/ f29 f5 1"/>
                <a:gd name="f34" fmla="*/ f30 f5 1"/>
                <a:gd name="f35" fmla="*/ f33 1 f3"/>
                <a:gd name="f36" fmla="*/ f34 1 f3"/>
                <a:gd name="f37" fmla="+- 0 0 f35"/>
                <a:gd name="f38" fmla="+- 0 0 f36"/>
                <a:gd name="f39" fmla="val f37"/>
                <a:gd name="f40" fmla="val f38"/>
                <a:gd name="f41" fmla="*/ f39 f18 1"/>
                <a:gd name="f42" fmla="*/ f40 f18 1"/>
                <a:gd name="f43" fmla="*/ f39 f9 1"/>
                <a:gd name="f44" fmla="*/ f40 f9 1"/>
                <a:gd name="f45" fmla="+- 0 0 f41"/>
                <a:gd name="f46" fmla="+- 0 0 f42"/>
                <a:gd name="f47" fmla="*/ f43 1 f5"/>
                <a:gd name="f48" fmla="*/ f44 1 f5"/>
                <a:gd name="f49" fmla="*/ f45 f3 1"/>
                <a:gd name="f50" fmla="*/ f46 f3 1"/>
                <a:gd name="f51" fmla="+- 0 0 f47"/>
                <a:gd name="f52" fmla="+- 0 0 f48"/>
                <a:gd name="f53" fmla="*/ f49 1 f9"/>
                <a:gd name="f54" fmla="*/ f50 1 f9"/>
                <a:gd name="f55" fmla="+- f51 f9 0"/>
                <a:gd name="f56" fmla="+- f52 f9 0"/>
                <a:gd name="f57" fmla="+- f53 0 f4"/>
                <a:gd name="f58" fmla="+- f54 0 f4"/>
                <a:gd name="f59" fmla="+- f55 f15 0"/>
                <a:gd name="f60" fmla="+- f56 f15 0"/>
                <a:gd name="f61" fmla="cos 1 f57"/>
                <a:gd name="f62" fmla="sin 1 f57"/>
                <a:gd name="f63" fmla="cos 1 f58"/>
                <a:gd name="f64" fmla="sin 1 f58"/>
                <a:gd name="f65" fmla="+- 0 0 f59"/>
                <a:gd name="f66" fmla="+- 0 0 f60"/>
                <a:gd name="f67" fmla="+- 0 0 f61"/>
                <a:gd name="f68" fmla="+- 0 0 f62"/>
                <a:gd name="f69" fmla="+- 0 0 f63"/>
                <a:gd name="f70" fmla="+- 0 0 f64"/>
                <a:gd name="f71" fmla="*/ f65 f3 1"/>
                <a:gd name="f72" fmla="*/ f66 f3 1"/>
                <a:gd name="f73" fmla="*/ 10800 f67 1"/>
                <a:gd name="f74" fmla="*/ 10800 f68 1"/>
                <a:gd name="f75" fmla="*/ 10800 f69 1"/>
                <a:gd name="f76" fmla="*/ 10800 f70 1"/>
                <a:gd name="f77" fmla="*/ f71 1 f9"/>
                <a:gd name="f78" fmla="*/ f72 1 f9"/>
                <a:gd name="f79" fmla="+- f73 10800 0"/>
                <a:gd name="f80" fmla="+- f74 10800 0"/>
                <a:gd name="f81" fmla="+- f75 10800 0"/>
                <a:gd name="f82" fmla="+- f76 10800 0"/>
                <a:gd name="f83" fmla="+- f77 0 f4"/>
                <a:gd name="f84" fmla="+- f78 0 f4"/>
                <a:gd name="f85" fmla="cos 1 f83"/>
                <a:gd name="f86" fmla="sin 1 f83"/>
                <a:gd name="f87" fmla="cos 1 f84"/>
                <a:gd name="f88" fmla="sin 1 f84"/>
                <a:gd name="f89" fmla="+- f80 0 f31"/>
                <a:gd name="f90" fmla="+- f79 0 f31"/>
                <a:gd name="f91" fmla="+- f82 0 f31"/>
                <a:gd name="f92" fmla="+- f81 0 f31"/>
                <a:gd name="f93" fmla="+- 0 0 f85"/>
                <a:gd name="f94" fmla="+- 0 0 f86"/>
                <a:gd name="f95" fmla="+- 0 0 f87"/>
                <a:gd name="f96" fmla="+- 0 0 f88"/>
                <a:gd name="f97" fmla="at2 f89 f90"/>
                <a:gd name="f98" fmla="at2 f91 f92"/>
                <a:gd name="f99" fmla="*/ 10800 f93 1"/>
                <a:gd name="f100" fmla="*/ 10800 f94 1"/>
                <a:gd name="f101" fmla="*/ 10800 f95 1"/>
                <a:gd name="f102" fmla="*/ 10800 f96 1"/>
                <a:gd name="f103" fmla="+- f97 f4 0"/>
                <a:gd name="f104" fmla="+- f98 f4 0"/>
                <a:gd name="f105" fmla="*/ f99 f99 1"/>
                <a:gd name="f106" fmla="*/ f100 f100 1"/>
                <a:gd name="f107" fmla="*/ f101 f101 1"/>
                <a:gd name="f108" fmla="*/ f102 f102 1"/>
                <a:gd name="f109" fmla="*/ f103 f9 1"/>
                <a:gd name="f110" fmla="*/ f104 f9 1"/>
                <a:gd name="f111" fmla="+- f105 f106 0"/>
                <a:gd name="f112" fmla="+- f107 f108 0"/>
                <a:gd name="f113" fmla="*/ f109 1 f3"/>
                <a:gd name="f114" fmla="*/ f110 1 f3"/>
                <a:gd name="f115" fmla="sqrt f111"/>
                <a:gd name="f116" fmla="sqrt f112"/>
                <a:gd name="f117" fmla="+- 0 0 f113"/>
                <a:gd name="f118" fmla="+- 0 0 f114"/>
                <a:gd name="f119" fmla="*/ f10 1 f115"/>
                <a:gd name="f120" fmla="*/ f10 1 f116"/>
                <a:gd name="f121" fmla="+- 0 0 f117"/>
                <a:gd name="f122" fmla="+- 0 0 f118"/>
                <a:gd name="f123" fmla="*/ f93 f119 1"/>
                <a:gd name="f124" fmla="*/ f94 f119 1"/>
                <a:gd name="f125" fmla="*/ f95 f120 1"/>
                <a:gd name="f126" fmla="*/ f96 f120 1"/>
                <a:gd name="f127" fmla="*/ f121 f3 1"/>
                <a:gd name="f128" fmla="*/ f122 f3 1"/>
                <a:gd name="f129" fmla="+- 10800 0 f123"/>
                <a:gd name="f130" fmla="+- 10800 0 f124"/>
                <a:gd name="f131" fmla="+- 10800 0 f125"/>
                <a:gd name="f132" fmla="+- 10800 0 f126"/>
                <a:gd name="f133" fmla="*/ f127 1 f9"/>
                <a:gd name="f134" fmla="*/ f128 1 f9"/>
                <a:gd name="f135" fmla="*/ f129 f16 1"/>
                <a:gd name="f136" fmla="*/ f130 f17 1"/>
                <a:gd name="f137" fmla="*/ f131 f16 1"/>
                <a:gd name="f138" fmla="*/ f132 f17 1"/>
                <a:gd name="f139" fmla="+- f133 0 f4"/>
                <a:gd name="f140" fmla="+- f134 0 f4"/>
                <a:gd name="f141" fmla="cos 1 f139"/>
                <a:gd name="f142" fmla="sin 1 f139"/>
                <a:gd name="f143" fmla="+- f140 0 f139"/>
                <a:gd name="f144" fmla="+- 0 0 f141"/>
                <a:gd name="f145" fmla="+- 0 0 f142"/>
                <a:gd name="f146" fmla="+- f143 f2 0"/>
                <a:gd name="f147" fmla="*/ f28 f144 1"/>
                <a:gd name="f148" fmla="*/ f28 f145 1"/>
                <a:gd name="f149" fmla="?: f143 f143 f146"/>
                <a:gd name="f150" fmla="*/ f147 f147 1"/>
                <a:gd name="f151" fmla="*/ f148 f148 1"/>
                <a:gd name="f152" fmla="+- f150 f151 0"/>
                <a:gd name="f153" fmla="sqrt f152"/>
                <a:gd name="f154" fmla="*/ f32 1 f153"/>
                <a:gd name="f155" fmla="*/ f144 f154 1"/>
                <a:gd name="f156" fmla="*/ f145 f154 1"/>
                <a:gd name="f157" fmla="+- f31 0 f155"/>
                <a:gd name="f158" fmla="+- f31 0 f156"/>
              </a:gdLst>
              <a:ahLst>
                <a:ahPolar gdRefR="" minR="0" maxR="0" gdRefAng="f0" minAng="f8" maxAng="f12">
                  <a:pos x="f135" y="f136"/>
                </a:ahPolar>
                <a:ahPolar gdRefR="" minR="0" maxR="0" gdRefAng="f1" minAng="f8" maxAng="f12">
                  <a:pos x="f137" y="f138"/>
                </a:ahPolar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21600" h="21600" stroke="0">
                  <a:moveTo>
                    <a:pt x="f157" y="f158"/>
                  </a:moveTo>
                  <a:arcTo wR="f28" hR="f28" stAng="f139" swAng="f149"/>
                  <a:lnTo>
                    <a:pt x="f11" y="f11"/>
                  </a:lnTo>
                  <a:close/>
                </a:path>
                <a:path w="21600" h="21600" fill="none">
                  <a:moveTo>
                    <a:pt x="f157" y="f158"/>
                  </a:moveTo>
                  <a:arcTo wR="f28" hR="f28" stAng="f139" swAng="f149"/>
                </a:path>
              </a:pathLst>
            </a:custGeom>
            <a:noFill/>
            <a:ln w="28440">
              <a:solidFill>
                <a:srgbClr val="FF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06" name="Grupa 105"/>
          <p:cNvGrpSpPr/>
          <p:nvPr/>
        </p:nvGrpSpPr>
        <p:grpSpPr>
          <a:xfrm>
            <a:off x="6661080" y="2193840"/>
            <a:ext cx="537840" cy="1301400"/>
            <a:chOff x="6661080" y="2193840"/>
            <a:chExt cx="537840" cy="1301400"/>
          </a:xfrm>
        </p:grpSpPr>
        <p:sp>
          <p:nvSpPr>
            <p:cNvPr id="107" name="Łącznik prosty 106"/>
            <p:cNvSpPr/>
            <p:nvPr/>
          </p:nvSpPr>
          <p:spPr>
            <a:xfrm>
              <a:off x="6972479" y="2362320"/>
              <a:ext cx="0" cy="79991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08" name="Dowolny kształt 107"/>
            <p:cNvSpPr/>
            <p:nvPr/>
          </p:nvSpPr>
          <p:spPr>
            <a:xfrm>
              <a:off x="6661080" y="2193840"/>
              <a:ext cx="35748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</a:p>
          </p:txBody>
        </p:sp>
        <p:grpSp>
          <p:nvGrpSpPr>
            <p:cNvPr id="109" name="Grupa 108"/>
            <p:cNvGrpSpPr/>
            <p:nvPr/>
          </p:nvGrpSpPr>
          <p:grpSpPr>
            <a:xfrm>
              <a:off x="6791399" y="3054240"/>
              <a:ext cx="407521" cy="441000"/>
              <a:chOff x="6791399" y="3054240"/>
              <a:chExt cx="407521" cy="441000"/>
            </a:xfrm>
          </p:grpSpPr>
          <p:sp>
            <p:nvSpPr>
              <p:cNvPr id="110" name="Dowolny kształt 109"/>
              <p:cNvSpPr/>
              <p:nvPr/>
            </p:nvSpPr>
            <p:spPr>
              <a:xfrm>
                <a:off x="6791399" y="3054240"/>
                <a:ext cx="339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x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</a:p>
            </p:txBody>
          </p:sp>
          <p:sp>
            <p:nvSpPr>
              <p:cNvPr id="111" name="Dowolny kształt 110"/>
              <p:cNvSpPr/>
              <p:nvPr/>
            </p:nvSpPr>
            <p:spPr>
              <a:xfrm>
                <a:off x="6951600" y="3159000"/>
                <a:ext cx="24732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</p:grpSp>
        <p:sp>
          <p:nvSpPr>
            <p:cNvPr id="112" name="Dowolny kształt 111"/>
            <p:cNvSpPr/>
            <p:nvPr/>
          </p:nvSpPr>
          <p:spPr>
            <a:xfrm>
              <a:off x="6954840" y="2328840"/>
              <a:ext cx="3960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13" name="Dowolny kształt 112"/>
          <p:cNvSpPr/>
          <p:nvPr/>
        </p:nvSpPr>
        <p:spPr>
          <a:xfrm>
            <a:off x="6973560" y="2747880"/>
            <a:ext cx="13464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75" fill="none">
                <a:moveTo>
                  <a:pt x="375" y="0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14" name="Grupa 113"/>
          <p:cNvGrpSpPr/>
          <p:nvPr/>
        </p:nvGrpSpPr>
        <p:grpSpPr>
          <a:xfrm>
            <a:off x="839879" y="3895560"/>
            <a:ext cx="971281" cy="1752840"/>
            <a:chOff x="839879" y="3895560"/>
            <a:chExt cx="971281" cy="1752840"/>
          </a:xfrm>
        </p:grpSpPr>
        <p:sp>
          <p:nvSpPr>
            <p:cNvPr id="115" name="Łącznik prosty 114"/>
            <p:cNvSpPr/>
            <p:nvPr/>
          </p:nvSpPr>
          <p:spPr>
            <a:xfrm>
              <a:off x="839879" y="3895560"/>
              <a:ext cx="971281" cy="1752840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custDash>
                <a:ds d="401266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  <p:sp>
          <p:nvSpPr>
            <p:cNvPr id="116" name="Dowolny kształt 115"/>
            <p:cNvSpPr/>
            <p:nvPr/>
          </p:nvSpPr>
          <p:spPr>
            <a:xfrm>
              <a:off x="1065239" y="4125960"/>
              <a:ext cx="289080" cy="307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F</a:t>
              </a:r>
            </a:p>
          </p:txBody>
        </p:sp>
        <p:sp>
          <p:nvSpPr>
            <p:cNvPr id="117" name="Dowolny kształt 116"/>
            <p:cNvSpPr/>
            <p:nvPr/>
          </p:nvSpPr>
          <p:spPr>
            <a:xfrm>
              <a:off x="1092240" y="4348080"/>
              <a:ext cx="39600" cy="39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118" name="Grupa 117"/>
          <p:cNvGrpSpPr/>
          <p:nvPr/>
        </p:nvGrpSpPr>
        <p:grpSpPr>
          <a:xfrm>
            <a:off x="3843360" y="4357800"/>
            <a:ext cx="349200" cy="1755360"/>
            <a:chOff x="3843360" y="4357800"/>
            <a:chExt cx="349200" cy="1755360"/>
          </a:xfrm>
        </p:grpSpPr>
        <p:sp>
          <p:nvSpPr>
            <p:cNvPr id="119" name="Dowolny kształt 118"/>
            <p:cNvSpPr/>
            <p:nvPr/>
          </p:nvSpPr>
          <p:spPr>
            <a:xfrm>
              <a:off x="3843360" y="5776920"/>
              <a:ext cx="349200" cy="33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x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F</a:t>
              </a:r>
            </a:p>
          </p:txBody>
        </p:sp>
        <p:sp>
          <p:nvSpPr>
            <p:cNvPr id="120" name="Łącznik prosty 119"/>
            <p:cNvSpPr/>
            <p:nvPr/>
          </p:nvSpPr>
          <p:spPr>
            <a:xfrm>
              <a:off x="4038479" y="4357800"/>
              <a:ext cx="0" cy="158112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custDash>
                <a:ds d="100000" sp="100000"/>
              </a:custDash>
              <a:miter/>
            </a:ln>
          </p:spPr>
          <p:txBody>
            <a:bodyPr vert="horz" wrap="none" lIns="90000" tIns="46800" rIns="90000" bIns="46800" anchor="ctr" anchorCtr="0" compatLnSpc="1"/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2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Times New Roman" pitchFamily="2"/>
                <a:ea typeface="Microsoft YaHei" pitchFamily="2"/>
                <a:cs typeface="Arial" pitchFamily="2"/>
              </a:endParaRPr>
            </a:p>
          </p:txBody>
        </p:sp>
      </p:grpSp>
      <p:sp>
        <p:nvSpPr>
          <p:cNvPr id="121" name="Dowolny kształt 120"/>
          <p:cNvSpPr/>
          <p:nvPr/>
        </p:nvSpPr>
        <p:spPr>
          <a:xfrm>
            <a:off x="4022280" y="5361120"/>
            <a:ext cx="21888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09" fill="none">
                <a:moveTo>
                  <a:pt x="609" y="0"/>
                </a:move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sp>
        <p:nvSpPr>
          <p:cNvPr id="122" name="Dowolny kształt 121"/>
          <p:cNvSpPr/>
          <p:nvPr/>
        </p:nvSpPr>
        <p:spPr>
          <a:xfrm>
            <a:off x="4008600" y="5524560"/>
            <a:ext cx="12960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61" fill="none">
                <a:moveTo>
                  <a:pt x="0" y="0"/>
                </a:moveTo>
                <a:lnTo>
                  <a:pt x="361" y="0"/>
                </a:lnTo>
              </a:path>
            </a:pathLst>
          </a:custGeom>
          <a:noFill/>
          <a:ln w="1908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0" tIns="46800" rIns="90000" bIns="46800" anchor="ctr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2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2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2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2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2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2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2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2"/>
              <a:buChar char="•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l-PL" sz="2400" b="0" i="0" u="none" strike="noStrike" cap="none" baseline="0">
              <a:ln>
                <a:noFill/>
              </a:ln>
              <a:solidFill>
                <a:srgbClr val="000000"/>
              </a:solidFill>
              <a:latin typeface="Times New Roman" pitchFamily="2"/>
              <a:ea typeface="Microsoft YaHei" pitchFamily="2"/>
              <a:cs typeface="Arial" pitchFamily="2"/>
            </a:endParaRPr>
          </a:p>
        </p:txBody>
      </p:sp>
      <p:grpSp>
        <p:nvGrpSpPr>
          <p:cNvPr id="123" name="Grupa 122"/>
          <p:cNvGrpSpPr/>
          <p:nvPr/>
        </p:nvGrpSpPr>
        <p:grpSpPr>
          <a:xfrm>
            <a:off x="5589000" y="4506840"/>
            <a:ext cx="2764439" cy="1224000"/>
            <a:chOff x="5589000" y="4506840"/>
            <a:chExt cx="2764439" cy="1224000"/>
          </a:xfrm>
        </p:grpSpPr>
        <p:sp>
          <p:nvSpPr>
            <p:cNvPr id="124" name="Dowolny kształt 123"/>
            <p:cNvSpPr/>
            <p:nvPr/>
          </p:nvSpPr>
          <p:spPr>
            <a:xfrm>
              <a:off x="5610240" y="5181480"/>
              <a:ext cx="2743199" cy="5493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- łączny  efekt  wzrostu  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          ceny  dobra  x</a:t>
              </a:r>
            </a:p>
          </p:txBody>
        </p:sp>
        <p:sp>
          <p:nvSpPr>
            <p:cNvPr id="125" name="Dowolny kształt 124"/>
            <p:cNvSpPr/>
            <p:nvPr/>
          </p:nvSpPr>
          <p:spPr>
            <a:xfrm>
              <a:off x="5589000" y="4506840"/>
              <a:ext cx="2190960" cy="5493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1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F - efekt  substytucyjny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pl-PL" sz="1400" b="0" i="0" u="none" strike="noStrike" cap="none" baseline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2"/>
              </a:endParaRPr>
            </a:p>
          </p:txBody>
        </p:sp>
        <p:sp>
          <p:nvSpPr>
            <p:cNvPr id="126" name="Dowolny kształt 125"/>
            <p:cNvSpPr/>
            <p:nvPr/>
          </p:nvSpPr>
          <p:spPr>
            <a:xfrm>
              <a:off x="5600880" y="4816440"/>
              <a:ext cx="2011320" cy="5493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1">
              <a:spAutoFit/>
            </a:bodyPr>
            <a:lstStyle>
              <a:defPPr lvl="0">
                <a:buNone/>
              </a:defPPr>
              <a:lvl1pPr lvl="0">
                <a:buNone/>
              </a:lvl1pPr>
              <a:lvl2pPr lvl="1">
                <a:buClr>
                  <a:srgbClr val="000000"/>
                </a:buClr>
                <a:buSzPct val="100000"/>
                <a:buFont typeface="Times New Roman" pitchFamily="2"/>
                <a:buChar char="•"/>
              </a:lvl2pPr>
              <a:lvl3pPr lvl="2">
                <a:buClr>
                  <a:srgbClr val="000000"/>
                </a:buClr>
                <a:buSzPct val="100000"/>
                <a:buFont typeface="Times New Roman" pitchFamily="2"/>
                <a:buChar char="•"/>
              </a:lvl3pPr>
              <a:lvl4pPr lvl="3">
                <a:buClr>
                  <a:srgbClr val="000000"/>
                </a:buClr>
                <a:buSzPct val="100000"/>
                <a:buFont typeface="Times New Roman" pitchFamily="2"/>
                <a:buChar char="•"/>
              </a:lvl4pPr>
              <a:lvl5pPr lvl="4">
                <a:buClr>
                  <a:srgbClr val="000000"/>
                </a:buClr>
                <a:buSzPct val="100000"/>
                <a:buFont typeface="Times New Roman" pitchFamily="2"/>
                <a:buChar char="•"/>
              </a:lvl5pPr>
              <a:lvl6pPr lvl="5">
                <a:buClr>
                  <a:srgbClr val="000000"/>
                </a:buClr>
                <a:buSzPct val="100000"/>
                <a:buFont typeface="Times New Roman" pitchFamily="2"/>
                <a:buChar char="•"/>
              </a:lvl6pPr>
              <a:lvl7pPr lvl="6">
                <a:buClr>
                  <a:srgbClr val="000000"/>
                </a:buClr>
                <a:buSzPct val="100000"/>
                <a:buFont typeface="Times New Roman" pitchFamily="2"/>
                <a:buChar char="•"/>
              </a:lvl7pPr>
              <a:lvl8pPr lvl="7">
                <a:buClr>
                  <a:srgbClr val="000000"/>
                </a:buClr>
                <a:buSzPct val="100000"/>
                <a:buFont typeface="Times New Roman" pitchFamily="2"/>
                <a:buChar char="•"/>
              </a:lvl8pPr>
              <a:lvl9pPr lvl="8">
                <a:buClr>
                  <a:srgbClr val="000000"/>
                </a:buClr>
                <a:buSzPct val="100000"/>
                <a:buFont typeface="Times New Roman" pitchFamily="2"/>
                <a:buChar char="•"/>
              </a:lvl9pPr>
            </a:lstStyle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FE</a:t>
              </a:r>
              <a:r>
                <a:rPr lang="pl-PL" sz="1400" b="0" i="0" u="none" strike="noStrike" cap="none" baseline="-2500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2</a:t>
              </a:r>
              <a:r>
                <a:rPr lang="pl-PL" sz="1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rPr>
                <a:t> - efekt  dochodowy</a:t>
              </a:r>
            </a:p>
          </p:txBody>
        </p:sp>
      </p:grpSp>
      <p:grpSp>
        <p:nvGrpSpPr>
          <p:cNvPr id="127" name="Grupa 126"/>
          <p:cNvGrpSpPr/>
          <p:nvPr/>
        </p:nvGrpSpPr>
        <p:grpSpPr>
          <a:xfrm>
            <a:off x="3540240" y="3707898"/>
            <a:ext cx="1713603" cy="2349822"/>
            <a:chOff x="3540240" y="3707898"/>
            <a:chExt cx="1713603" cy="2349822"/>
          </a:xfrm>
        </p:grpSpPr>
        <p:grpSp>
          <p:nvGrpSpPr>
            <p:cNvPr id="128" name="Grupa 127"/>
            <p:cNvGrpSpPr/>
            <p:nvPr/>
          </p:nvGrpSpPr>
          <p:grpSpPr>
            <a:xfrm>
              <a:off x="3768840" y="3871800"/>
              <a:ext cx="971280" cy="1752840"/>
              <a:chOff x="3768840" y="3871800"/>
              <a:chExt cx="971280" cy="1752840"/>
            </a:xfrm>
          </p:grpSpPr>
          <p:sp>
            <p:nvSpPr>
              <p:cNvPr id="129" name="Łącznik prosty 128"/>
              <p:cNvSpPr/>
              <p:nvPr/>
            </p:nvSpPr>
            <p:spPr>
              <a:xfrm>
                <a:off x="3768840" y="3871800"/>
                <a:ext cx="971280" cy="175284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30" name="Dowolny kształt 129"/>
              <p:cNvSpPr/>
              <p:nvPr/>
            </p:nvSpPr>
            <p:spPr>
              <a:xfrm>
                <a:off x="3998879" y="4102200"/>
                <a:ext cx="289080" cy="30708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F</a:t>
                </a:r>
              </a:p>
            </p:txBody>
          </p:sp>
          <p:sp>
            <p:nvSpPr>
              <p:cNvPr id="131" name="Dowolny kształt 130"/>
              <p:cNvSpPr/>
              <p:nvPr/>
            </p:nvSpPr>
            <p:spPr>
              <a:xfrm>
                <a:off x="4021200" y="4324320"/>
                <a:ext cx="39600" cy="396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000000"/>
              </a:solidFill>
              <a:ln w="936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32" name="Grupa 131"/>
            <p:cNvGrpSpPr/>
            <p:nvPr/>
          </p:nvGrpSpPr>
          <p:grpSpPr>
            <a:xfrm>
              <a:off x="3540240" y="3707898"/>
              <a:ext cx="1713603" cy="2349822"/>
              <a:chOff x="3540240" y="3707898"/>
              <a:chExt cx="1713603" cy="2349822"/>
            </a:xfrm>
          </p:grpSpPr>
          <p:grpSp>
            <p:nvGrpSpPr>
              <p:cNvPr id="133" name="Grupa 132"/>
              <p:cNvGrpSpPr/>
              <p:nvPr/>
            </p:nvGrpSpPr>
            <p:grpSpPr>
              <a:xfrm>
                <a:off x="3540240" y="3862439"/>
                <a:ext cx="971280" cy="1760759"/>
                <a:chOff x="3540240" y="3862439"/>
                <a:chExt cx="971280" cy="1760759"/>
              </a:xfrm>
            </p:grpSpPr>
            <p:sp>
              <p:nvSpPr>
                <p:cNvPr id="134" name="Łącznik prosty 133"/>
                <p:cNvSpPr/>
                <p:nvPr/>
              </p:nvSpPr>
              <p:spPr>
                <a:xfrm>
                  <a:off x="3540240" y="3862439"/>
                  <a:ext cx="971280" cy="1752481"/>
                </a:xfrm>
                <a:prstGeom prst="line">
                  <a:avLst/>
                </a:prstGeom>
                <a:noFill/>
                <a:ln w="28440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35" name="Dowolny kształt 134"/>
                <p:cNvSpPr/>
                <p:nvPr/>
              </p:nvSpPr>
              <p:spPr>
                <a:xfrm>
                  <a:off x="4113000" y="5313240"/>
                  <a:ext cx="395280" cy="309958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ctr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dirty="0"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I</a:t>
                  </a:r>
                  <a:r>
                    <a:rPr lang="pl-PL" sz="1400" b="0" i="0" u="none" strike="noStrike" cap="none" baseline="-25000" dirty="0" smtClean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  <a:endParaRPr lang="pl-PL" sz="1400" b="0" i="0" u="none" strike="noStrike" cap="none" baseline="-25000" dirty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136" name="Grupa 135"/>
              <p:cNvGrpSpPr/>
              <p:nvPr/>
            </p:nvGrpSpPr>
            <p:grpSpPr>
              <a:xfrm>
                <a:off x="4038123" y="3707898"/>
                <a:ext cx="1215720" cy="1644942"/>
                <a:chOff x="4038123" y="3707898"/>
                <a:chExt cx="1215720" cy="1644942"/>
              </a:xfrm>
            </p:grpSpPr>
            <p:sp>
              <p:nvSpPr>
                <p:cNvPr id="137" name="Dowolny kształt 136"/>
                <p:cNvSpPr/>
                <p:nvPr/>
              </p:nvSpPr>
              <p:spPr>
                <a:xfrm>
                  <a:off x="4727520" y="5016600"/>
                  <a:ext cx="4492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ctr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u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  <p:sp>
              <p:nvSpPr>
                <p:cNvPr id="138" name="Dowolny kształt 137"/>
                <p:cNvSpPr/>
                <p:nvPr/>
              </p:nvSpPr>
              <p:spPr>
                <a:xfrm rot="10427400">
                  <a:off x="4038123" y="3707898"/>
                  <a:ext cx="1215720" cy="1603440"/>
                </a:xfrm>
                <a:custGeom>
                  <a:avLst>
                    <a:gd name="f0" fmla="val 20640000"/>
                    <a:gd name="f1" fmla="val 4980000"/>
                  </a:avLst>
                  <a:gdLst>
                    <a:gd name="f2" fmla="val 21600000"/>
                    <a:gd name="f3" fmla="val 10800000"/>
                    <a:gd name="f4" fmla="val 5400000"/>
                    <a:gd name="f5" fmla="val 180"/>
                    <a:gd name="f6" fmla="val w"/>
                    <a:gd name="f7" fmla="val h"/>
                    <a:gd name="f8" fmla="val 0"/>
                    <a:gd name="f9" fmla="*/ 5419351 1 1725033"/>
                    <a:gd name="f10" fmla="*/ 10800 10800 1"/>
                    <a:gd name="f11" fmla="val 10800"/>
                    <a:gd name="f12" fmla="val 21599999"/>
                    <a:gd name="f13" fmla="min 0 21600"/>
                    <a:gd name="f14" fmla="max 0 21600"/>
                    <a:gd name="f15" fmla="*/ f9 1 2"/>
                    <a:gd name="f16" fmla="*/ f6 1 21600"/>
                    <a:gd name="f17" fmla="*/ f7 1 21600"/>
                    <a:gd name="f18" fmla="*/ f9 1 180"/>
                    <a:gd name="f19" fmla="pin 0 f0 21599999"/>
                    <a:gd name="f20" fmla="pin 0 f1 21599999"/>
                    <a:gd name="f21" fmla="+- f14 0 f13"/>
                    <a:gd name="f22" fmla="+- 0 0 f19"/>
                    <a:gd name="f23" fmla="+- 0 0 f20"/>
                    <a:gd name="f24" fmla="*/ 7746 f16 1"/>
                    <a:gd name="f25" fmla="*/ 21513 f16 1"/>
                    <a:gd name="f26" fmla="*/ 10799 f17 1"/>
                    <a:gd name="f27" fmla="*/ 0 f17 1"/>
                    <a:gd name="f28" fmla="*/ f21 1 2"/>
                    <a:gd name="f29" fmla="+- f22 f4 0"/>
                    <a:gd name="f30" fmla="+- f23 f4 0"/>
                    <a:gd name="f31" fmla="+- f13 f28 0"/>
                    <a:gd name="f32" fmla="*/ f28 f28 1"/>
                    <a:gd name="f33" fmla="*/ f29 f5 1"/>
                    <a:gd name="f34" fmla="*/ f30 f5 1"/>
                    <a:gd name="f35" fmla="*/ f33 1 f3"/>
                    <a:gd name="f36" fmla="*/ f34 1 f3"/>
                    <a:gd name="f37" fmla="+- 0 0 f35"/>
                    <a:gd name="f38" fmla="+- 0 0 f36"/>
                    <a:gd name="f39" fmla="val f37"/>
                    <a:gd name="f40" fmla="val f38"/>
                    <a:gd name="f41" fmla="*/ f39 f18 1"/>
                    <a:gd name="f42" fmla="*/ f40 f18 1"/>
                    <a:gd name="f43" fmla="*/ f39 f9 1"/>
                    <a:gd name="f44" fmla="*/ f40 f9 1"/>
                    <a:gd name="f45" fmla="+- 0 0 f41"/>
                    <a:gd name="f46" fmla="+- 0 0 f42"/>
                    <a:gd name="f47" fmla="*/ f43 1 f5"/>
                    <a:gd name="f48" fmla="*/ f44 1 f5"/>
                    <a:gd name="f49" fmla="*/ f45 f3 1"/>
                    <a:gd name="f50" fmla="*/ f46 f3 1"/>
                    <a:gd name="f51" fmla="+- 0 0 f47"/>
                    <a:gd name="f52" fmla="+- 0 0 f48"/>
                    <a:gd name="f53" fmla="*/ f49 1 f9"/>
                    <a:gd name="f54" fmla="*/ f50 1 f9"/>
                    <a:gd name="f55" fmla="+- f51 f9 0"/>
                    <a:gd name="f56" fmla="+- f52 f9 0"/>
                    <a:gd name="f57" fmla="+- f53 0 f4"/>
                    <a:gd name="f58" fmla="+- f54 0 f4"/>
                    <a:gd name="f59" fmla="+- f55 f15 0"/>
                    <a:gd name="f60" fmla="+- f56 f15 0"/>
                    <a:gd name="f61" fmla="cos 1 f57"/>
                    <a:gd name="f62" fmla="sin 1 f57"/>
                    <a:gd name="f63" fmla="cos 1 f58"/>
                    <a:gd name="f64" fmla="sin 1 f58"/>
                    <a:gd name="f65" fmla="+- 0 0 f59"/>
                    <a:gd name="f66" fmla="+- 0 0 f60"/>
                    <a:gd name="f67" fmla="+- 0 0 f61"/>
                    <a:gd name="f68" fmla="+- 0 0 f62"/>
                    <a:gd name="f69" fmla="+- 0 0 f63"/>
                    <a:gd name="f70" fmla="+- 0 0 f64"/>
                    <a:gd name="f71" fmla="*/ f65 f3 1"/>
                    <a:gd name="f72" fmla="*/ f66 f3 1"/>
                    <a:gd name="f73" fmla="*/ 10800 f67 1"/>
                    <a:gd name="f74" fmla="*/ 10800 f68 1"/>
                    <a:gd name="f75" fmla="*/ 10800 f69 1"/>
                    <a:gd name="f76" fmla="*/ 10800 f70 1"/>
                    <a:gd name="f77" fmla="*/ f71 1 f9"/>
                    <a:gd name="f78" fmla="*/ f72 1 f9"/>
                    <a:gd name="f79" fmla="+- f73 10800 0"/>
                    <a:gd name="f80" fmla="+- f74 10800 0"/>
                    <a:gd name="f81" fmla="+- f75 10800 0"/>
                    <a:gd name="f82" fmla="+- f76 10800 0"/>
                    <a:gd name="f83" fmla="+- f77 0 f4"/>
                    <a:gd name="f84" fmla="+- f78 0 f4"/>
                    <a:gd name="f85" fmla="cos 1 f83"/>
                    <a:gd name="f86" fmla="sin 1 f83"/>
                    <a:gd name="f87" fmla="cos 1 f84"/>
                    <a:gd name="f88" fmla="sin 1 f84"/>
                    <a:gd name="f89" fmla="+- f80 0 f31"/>
                    <a:gd name="f90" fmla="+- f79 0 f31"/>
                    <a:gd name="f91" fmla="+- f82 0 f31"/>
                    <a:gd name="f92" fmla="+- f81 0 f31"/>
                    <a:gd name="f93" fmla="+- 0 0 f85"/>
                    <a:gd name="f94" fmla="+- 0 0 f86"/>
                    <a:gd name="f95" fmla="+- 0 0 f87"/>
                    <a:gd name="f96" fmla="+- 0 0 f88"/>
                    <a:gd name="f97" fmla="at2 f89 f90"/>
                    <a:gd name="f98" fmla="at2 f91 f92"/>
                    <a:gd name="f99" fmla="*/ 10800 f93 1"/>
                    <a:gd name="f100" fmla="*/ 10800 f94 1"/>
                    <a:gd name="f101" fmla="*/ 10800 f95 1"/>
                    <a:gd name="f102" fmla="*/ 10800 f96 1"/>
                    <a:gd name="f103" fmla="+- f97 f4 0"/>
                    <a:gd name="f104" fmla="+- f98 f4 0"/>
                    <a:gd name="f105" fmla="*/ f99 f99 1"/>
                    <a:gd name="f106" fmla="*/ f100 f100 1"/>
                    <a:gd name="f107" fmla="*/ f101 f101 1"/>
                    <a:gd name="f108" fmla="*/ f102 f102 1"/>
                    <a:gd name="f109" fmla="*/ f103 f9 1"/>
                    <a:gd name="f110" fmla="*/ f104 f9 1"/>
                    <a:gd name="f111" fmla="+- f105 f106 0"/>
                    <a:gd name="f112" fmla="+- f107 f108 0"/>
                    <a:gd name="f113" fmla="*/ f109 1 f3"/>
                    <a:gd name="f114" fmla="*/ f110 1 f3"/>
                    <a:gd name="f115" fmla="sqrt f111"/>
                    <a:gd name="f116" fmla="sqrt f112"/>
                    <a:gd name="f117" fmla="+- 0 0 f113"/>
                    <a:gd name="f118" fmla="+- 0 0 f114"/>
                    <a:gd name="f119" fmla="*/ f10 1 f115"/>
                    <a:gd name="f120" fmla="*/ f10 1 f116"/>
                    <a:gd name="f121" fmla="+- 0 0 f117"/>
                    <a:gd name="f122" fmla="+- 0 0 f118"/>
                    <a:gd name="f123" fmla="*/ f93 f119 1"/>
                    <a:gd name="f124" fmla="*/ f94 f119 1"/>
                    <a:gd name="f125" fmla="*/ f95 f120 1"/>
                    <a:gd name="f126" fmla="*/ f96 f120 1"/>
                    <a:gd name="f127" fmla="*/ f121 f3 1"/>
                    <a:gd name="f128" fmla="*/ f122 f3 1"/>
                    <a:gd name="f129" fmla="+- 10800 0 f123"/>
                    <a:gd name="f130" fmla="+- 10800 0 f124"/>
                    <a:gd name="f131" fmla="+- 10800 0 f125"/>
                    <a:gd name="f132" fmla="+- 10800 0 f126"/>
                    <a:gd name="f133" fmla="*/ f127 1 f9"/>
                    <a:gd name="f134" fmla="*/ f128 1 f9"/>
                    <a:gd name="f135" fmla="*/ f129 f16 1"/>
                    <a:gd name="f136" fmla="*/ f130 f17 1"/>
                    <a:gd name="f137" fmla="*/ f131 f16 1"/>
                    <a:gd name="f138" fmla="*/ f132 f17 1"/>
                    <a:gd name="f139" fmla="+- f133 0 f4"/>
                    <a:gd name="f140" fmla="+- f134 0 f4"/>
                    <a:gd name="f141" fmla="cos 1 f139"/>
                    <a:gd name="f142" fmla="sin 1 f139"/>
                    <a:gd name="f143" fmla="+- f140 0 f139"/>
                    <a:gd name="f144" fmla="+- 0 0 f141"/>
                    <a:gd name="f145" fmla="+- 0 0 f142"/>
                    <a:gd name="f146" fmla="+- f143 f2 0"/>
                    <a:gd name="f147" fmla="*/ f28 f144 1"/>
                    <a:gd name="f148" fmla="*/ f28 f145 1"/>
                    <a:gd name="f149" fmla="?: f143 f143 f146"/>
                    <a:gd name="f150" fmla="*/ f147 f147 1"/>
                    <a:gd name="f151" fmla="*/ f148 f148 1"/>
                    <a:gd name="f152" fmla="+- f150 f151 0"/>
                    <a:gd name="f153" fmla="sqrt f152"/>
                    <a:gd name="f154" fmla="*/ f32 1 f153"/>
                    <a:gd name="f155" fmla="*/ f144 f154 1"/>
                    <a:gd name="f156" fmla="*/ f145 f154 1"/>
                    <a:gd name="f157" fmla="+- f31 0 f155"/>
                    <a:gd name="f158" fmla="+- f31 0 f156"/>
                  </a:gdLst>
                  <a:ahLst>
                    <a:ahPolar gdRefR="" minR="0" maxR="0" gdRefAng="f0" minAng="f8" maxAng="f12">
                      <a:pos x="f135" y="f136"/>
                    </a:ahPolar>
                    <a:ahPolar gdRefR="" minR="0" maxR="0" gdRefAng="f1" minAng="f8" maxAng="f12">
                      <a:pos x="f137" y="f138"/>
                    </a:ahPolar>
                  </a:ahLst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24" t="f27" r="f25" b="f26"/>
                  <a:pathLst>
                    <a:path w="21600" h="21600" stroke="0">
                      <a:moveTo>
                        <a:pt x="f157" y="f158"/>
                      </a:moveTo>
                      <a:arcTo wR="f28" hR="f28" stAng="f139" swAng="f149"/>
                      <a:lnTo>
                        <a:pt x="f11" y="f11"/>
                      </a:lnTo>
                      <a:close/>
                    </a:path>
                    <a:path w="21600" h="21600" fill="none">
                      <a:moveTo>
                        <a:pt x="f157" y="f158"/>
                      </a:moveTo>
                      <a:arcTo wR="f28" hR="f28" stAng="f139" swAng="f149"/>
                    </a:path>
                  </a:pathLst>
                </a:custGeom>
                <a:noFill/>
                <a:ln w="28440">
                  <a:solidFill>
                    <a:srgbClr val="FF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  <p:grpSp>
            <p:nvGrpSpPr>
              <p:cNvPr id="139" name="Grupa 138"/>
              <p:cNvGrpSpPr/>
              <p:nvPr/>
            </p:nvGrpSpPr>
            <p:grpSpPr>
              <a:xfrm>
                <a:off x="3803400" y="4756320"/>
                <a:ext cx="537840" cy="1301400"/>
                <a:chOff x="3803400" y="4756320"/>
                <a:chExt cx="537840" cy="1301400"/>
              </a:xfrm>
            </p:grpSpPr>
            <p:sp>
              <p:nvSpPr>
                <p:cNvPr id="140" name="Łącznik prosty 139"/>
                <p:cNvSpPr/>
                <p:nvPr/>
              </p:nvSpPr>
              <p:spPr>
                <a:xfrm>
                  <a:off x="4114800" y="4924440"/>
                  <a:ext cx="0" cy="80028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custDash>
                    <a:ds d="100000" sp="100000"/>
                  </a:custDash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41" name="Dowolny kształt 140"/>
                <p:cNvSpPr/>
                <p:nvPr/>
              </p:nvSpPr>
              <p:spPr>
                <a:xfrm>
                  <a:off x="3803400" y="4756320"/>
                  <a:ext cx="357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ctr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  <p:grpSp>
              <p:nvGrpSpPr>
                <p:cNvPr id="142" name="Grupa 141"/>
                <p:cNvGrpSpPr/>
                <p:nvPr/>
              </p:nvGrpSpPr>
              <p:grpSpPr>
                <a:xfrm>
                  <a:off x="3933720" y="5616720"/>
                  <a:ext cx="407520" cy="441000"/>
                  <a:chOff x="3933720" y="5616720"/>
                  <a:chExt cx="407520" cy="441000"/>
                </a:xfrm>
              </p:grpSpPr>
              <p:sp>
                <p:nvSpPr>
                  <p:cNvPr id="143" name="Dowolny kształt 142"/>
                  <p:cNvSpPr/>
                  <p:nvPr/>
                </p:nvSpPr>
                <p:spPr>
                  <a:xfrm>
                    <a:off x="3933720" y="5616720"/>
                    <a:ext cx="33948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non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x</a:t>
                    </a: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E</a:t>
                    </a:r>
                  </a:p>
                </p:txBody>
              </p:sp>
              <p:sp>
                <p:nvSpPr>
                  <p:cNvPr id="144" name="Dowolny kształt 143"/>
                  <p:cNvSpPr/>
                  <p:nvPr/>
                </p:nvSpPr>
                <p:spPr>
                  <a:xfrm>
                    <a:off x="4093920" y="5721480"/>
                    <a:ext cx="247320" cy="336240"/>
                  </a:xfrm>
                  <a:custGeom>
                    <a:avLst/>
                    <a:gdLst>
                      <a:gd name="f0" fmla="val 0"/>
                      <a:gd name="f1" fmla="val 21600"/>
                    </a:gdLst>
                    <a:ahLst/>
                    <a:cxnLst>
                      <a:cxn ang="3cd4">
                        <a:pos x="hc" y="t"/>
                      </a:cxn>
                      <a:cxn ang="0">
                        <a:pos x="r" y="vc"/>
                      </a:cxn>
                      <a:cxn ang="cd4">
                        <a:pos x="hc" y="b"/>
                      </a:cxn>
                      <a:cxn ang="cd2">
                        <a:pos x="l" y="vc"/>
                      </a:cxn>
                    </a:cxnLst>
                    <a:rect l="l" t="t" r="r" b="b"/>
                    <a:pathLst>
                      <a:path w="21600" h="21600">
                        <a:moveTo>
                          <a:pt x="f0" y="f0"/>
                        </a:moveTo>
                        <a:lnTo>
                          <a:pt x="f1" y="f0"/>
                        </a:lnTo>
                        <a:lnTo>
                          <a:pt x="f1" y="f1"/>
                        </a:lnTo>
                        <a:lnTo>
                          <a:pt x="f0" y="f1"/>
                        </a:lnTo>
                        <a:lnTo>
                          <a:pt x="f0" y="f0"/>
                        </a:lnTo>
                        <a:close/>
                      </a:path>
                    </a:pathLst>
                  </a:custGeom>
                  <a:noFill/>
                  <a:ln>
                    <a:noFill/>
                    <a:prstDash val="solid"/>
                  </a:ln>
                </p:spPr>
                <p:txBody>
                  <a:bodyPr vert="horz" wrap="square" lIns="90000" tIns="46800" rIns="90000" bIns="46800" anchor="t" anchorCtr="0" compatLnSpc="1">
                    <a:spAutoFit/>
                  </a:bodyPr>
                  <a:lstStyle>
                    <a:defPPr lvl="0">
                      <a:buNone/>
                    </a:defPPr>
                    <a:lvl1pPr lvl="0">
                      <a:buNone/>
                    </a:lvl1pPr>
                    <a:lvl2pPr lvl="1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2pPr>
                    <a:lvl3pPr lvl="2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3pPr>
                    <a:lvl4pPr lvl="3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4pPr>
                    <a:lvl5pPr lvl="4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5pPr>
                    <a:lvl6pPr lvl="5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6pPr>
                    <a:lvl7pPr lvl="6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7pPr>
                    <a:lvl8pPr lvl="7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8pPr>
                    <a:lvl9pPr lvl="8">
                      <a:buClr>
                        <a:srgbClr val="000000"/>
                      </a:buClr>
                      <a:buSzPct val="100000"/>
                      <a:buFont typeface="Times New Roman" pitchFamily="2"/>
                      <a:buChar char="•"/>
                    </a:lvl9pPr>
                  </a:lstStyle>
                  <a:p>
                    <a:pPr marL="0" marR="0" lvl="0" indent="0" algn="l" rtl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pl-PL" sz="1400" b="0" i="0" u="none" strike="noStrike" cap="none" baseline="-2500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itchFamily="34"/>
                        <a:ea typeface="Microsoft YaHei" pitchFamily="2"/>
                        <a:cs typeface="Arial" pitchFamily="2"/>
                      </a:rPr>
                      <a:t>2</a:t>
                    </a:r>
                  </a:p>
                </p:txBody>
              </p:sp>
            </p:grpSp>
            <p:sp>
              <p:nvSpPr>
                <p:cNvPr id="145" name="Dowolny kształt 144"/>
                <p:cNvSpPr/>
                <p:nvPr/>
              </p:nvSpPr>
              <p:spPr>
                <a:xfrm>
                  <a:off x="4097160" y="4891320"/>
                  <a:ext cx="39960" cy="39600"/>
                </a:xfrm>
                <a:custGeom>
                  <a:avLst/>
                  <a:gdLst>
                    <a:gd name="f0" fmla="val 10800000"/>
                    <a:gd name="f1" fmla="val 5400000"/>
                    <a:gd name="f2" fmla="val 180"/>
                    <a:gd name="f3" fmla="val w"/>
                    <a:gd name="f4" fmla="val h"/>
                    <a:gd name="f5" fmla="*/ 5419351 1 1725033"/>
                    <a:gd name="f6" fmla="*/ 10800 10800 1"/>
                    <a:gd name="f7" fmla="+- 0 0 0"/>
                    <a:gd name="f8" fmla="+- 0 0 360"/>
                    <a:gd name="f9" fmla="val 10800"/>
                    <a:gd name="f10" fmla="*/ f3 1 21600"/>
                    <a:gd name="f11" fmla="*/ f4 1 21600"/>
                    <a:gd name="f12" fmla="*/ 0 f5 1"/>
                    <a:gd name="f13" fmla="*/ f7 f0 1"/>
                    <a:gd name="f14" fmla="*/ f8 f0 1"/>
                    <a:gd name="f15" fmla="*/ 3163 f10 1"/>
                    <a:gd name="f16" fmla="*/ 18437 f10 1"/>
                    <a:gd name="f17" fmla="*/ 18437 f11 1"/>
                    <a:gd name="f18" fmla="*/ 3163 f11 1"/>
                    <a:gd name="f19" fmla="*/ f12 1 f2"/>
                    <a:gd name="f20" fmla="*/ f13 1 f2"/>
                    <a:gd name="f21" fmla="*/ f14 1 f2"/>
                    <a:gd name="f22" fmla="*/ 10800 f10 1"/>
                    <a:gd name="f23" fmla="*/ 0 f11 1"/>
                    <a:gd name="f24" fmla="*/ 0 f10 1"/>
                    <a:gd name="f25" fmla="*/ 10800 f11 1"/>
                    <a:gd name="f26" fmla="*/ 21600 f11 1"/>
                    <a:gd name="f27" fmla="*/ 21600 f10 1"/>
                    <a:gd name="f28" fmla="+- 0 0 f19"/>
                    <a:gd name="f29" fmla="+- f20 0 f1"/>
                    <a:gd name="f30" fmla="+- f21 0 f1"/>
                    <a:gd name="f31" fmla="*/ f28 f0 1"/>
                    <a:gd name="f32" fmla="+- f30 0 f29"/>
                    <a:gd name="f33" fmla="*/ f31 1 f5"/>
                    <a:gd name="f34" fmla="+- f33 0 f1"/>
                    <a:gd name="f35" fmla="cos 1 f34"/>
                    <a:gd name="f36" fmla="sin 1 f34"/>
                    <a:gd name="f37" fmla="+- 0 0 f35"/>
                    <a:gd name="f38" fmla="+- 0 0 f36"/>
                    <a:gd name="f39" fmla="*/ 10800 f37 1"/>
                    <a:gd name="f40" fmla="*/ 10800 f38 1"/>
                    <a:gd name="f41" fmla="*/ f39 f39 1"/>
                    <a:gd name="f42" fmla="*/ f40 f40 1"/>
                    <a:gd name="f43" fmla="+- f41 f42 0"/>
                    <a:gd name="f44" fmla="sqrt f43"/>
                    <a:gd name="f45" fmla="*/ f6 1 f44"/>
                    <a:gd name="f46" fmla="*/ f37 f45 1"/>
                    <a:gd name="f47" fmla="*/ f38 f45 1"/>
                    <a:gd name="f48" fmla="+- 10800 0 f46"/>
                    <a:gd name="f49" fmla="+- 10800 0 f47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  <a:cxn ang="f29">
                      <a:pos x="f22" y="f23"/>
                    </a:cxn>
                    <a:cxn ang="f29">
                      <a:pos x="f15" y="f18"/>
                    </a:cxn>
                    <a:cxn ang="f29">
                      <a:pos x="f24" y="f25"/>
                    </a:cxn>
                    <a:cxn ang="f29">
                      <a:pos x="f15" y="f17"/>
                    </a:cxn>
                    <a:cxn ang="f29">
                      <a:pos x="f22" y="f26"/>
                    </a:cxn>
                    <a:cxn ang="f29">
                      <a:pos x="f16" y="f17"/>
                    </a:cxn>
                    <a:cxn ang="f29">
                      <a:pos x="f27" y="f25"/>
                    </a:cxn>
                    <a:cxn ang="f29">
                      <a:pos x="f16" y="f18"/>
                    </a:cxn>
                  </a:cxnLst>
                  <a:rect l="f15" t="f18" r="f16" b="f17"/>
                  <a:pathLst>
                    <a:path w="21600" h="21600">
                      <a:moveTo>
                        <a:pt x="f48" y="f49"/>
                      </a:moveTo>
                      <a:arcTo wR="f9" hR="f9" stAng="f29" swAng="f32"/>
                      <a:close/>
                    </a:path>
                  </a:pathLst>
                </a:custGeom>
                <a:solidFill>
                  <a:srgbClr val="000000"/>
                </a:solidFill>
                <a:ln w="9360">
                  <a:solidFill>
                    <a:srgbClr val="000000"/>
                  </a:solidFill>
                  <a:prstDash val="solid"/>
                  <a:miter/>
                </a:ln>
              </p:spPr>
              <p:txBody>
                <a:bodyPr vert="horz" wrap="none" lIns="90000" tIns="46800" rIns="90000" bIns="46800" anchor="ctr" anchorCtr="0" compatLnSpc="1"/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pl-PL" sz="2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Times New Roman" pitchFamily="2"/>
                    <a:ea typeface="Microsoft YaHei" pitchFamily="2"/>
                    <a:cs typeface="Arial" pitchFamily="2"/>
                  </a:endParaRPr>
                </a:p>
              </p:txBody>
            </p:sp>
          </p:grpSp>
        </p:grpSp>
      </p:grpSp>
      <p:grpSp>
        <p:nvGrpSpPr>
          <p:cNvPr id="146" name="Grupa 145"/>
          <p:cNvGrpSpPr/>
          <p:nvPr/>
        </p:nvGrpSpPr>
        <p:grpSpPr>
          <a:xfrm>
            <a:off x="606600" y="3731658"/>
            <a:ext cx="1703883" cy="2349822"/>
            <a:chOff x="606600" y="3731658"/>
            <a:chExt cx="1703883" cy="2349822"/>
          </a:xfrm>
        </p:grpSpPr>
        <p:grpSp>
          <p:nvGrpSpPr>
            <p:cNvPr id="147" name="Grupa 146"/>
            <p:cNvGrpSpPr/>
            <p:nvPr/>
          </p:nvGrpSpPr>
          <p:grpSpPr>
            <a:xfrm>
              <a:off x="606600" y="3886200"/>
              <a:ext cx="971280" cy="1760758"/>
              <a:chOff x="606600" y="3886200"/>
              <a:chExt cx="971280" cy="1760758"/>
            </a:xfrm>
          </p:grpSpPr>
          <p:sp>
            <p:nvSpPr>
              <p:cNvPr id="148" name="Łącznik prosty 147"/>
              <p:cNvSpPr/>
              <p:nvPr/>
            </p:nvSpPr>
            <p:spPr>
              <a:xfrm>
                <a:off x="606600" y="3886200"/>
                <a:ext cx="971280" cy="1752480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49" name="Dowolny kształt 148"/>
              <p:cNvSpPr/>
              <p:nvPr/>
            </p:nvSpPr>
            <p:spPr>
              <a:xfrm>
                <a:off x="1179360" y="5337000"/>
                <a:ext cx="395280" cy="309958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dirty="0"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I</a:t>
                </a:r>
                <a:r>
                  <a:rPr lang="pl-PL" sz="1400" b="0" i="0" u="none" strike="noStrike" cap="none" baseline="-25000" dirty="0" smtClean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  <a:endParaRPr lang="pl-PL" sz="1400" b="0" i="0" u="none" strike="noStrike" cap="none" baseline="-25000" dirty="0">
                  <a:ln>
                    <a:noFill/>
                  </a:ln>
                  <a:solidFill>
                    <a:srgbClr val="000000"/>
                  </a:solidFill>
                  <a:latin typeface="Arial" pitchFamily="34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50" name="Grupa 149"/>
            <p:cNvGrpSpPr/>
            <p:nvPr/>
          </p:nvGrpSpPr>
          <p:grpSpPr>
            <a:xfrm>
              <a:off x="1094763" y="3731658"/>
              <a:ext cx="1215720" cy="1644942"/>
              <a:chOff x="1094763" y="3731658"/>
              <a:chExt cx="1215720" cy="1644942"/>
            </a:xfrm>
          </p:grpSpPr>
          <p:sp>
            <p:nvSpPr>
              <p:cNvPr id="151" name="Dowolny kształt 150"/>
              <p:cNvSpPr/>
              <p:nvPr/>
            </p:nvSpPr>
            <p:spPr>
              <a:xfrm>
                <a:off x="1784160" y="5040360"/>
                <a:ext cx="4492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u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sp>
            <p:nvSpPr>
              <p:cNvPr id="152" name="Dowolny kształt 151"/>
              <p:cNvSpPr/>
              <p:nvPr/>
            </p:nvSpPr>
            <p:spPr>
              <a:xfrm rot="10427400">
                <a:off x="1094763" y="3731658"/>
                <a:ext cx="1215720" cy="1603440"/>
              </a:xfrm>
              <a:custGeom>
                <a:avLst>
                  <a:gd name="f0" fmla="val 20640000"/>
                  <a:gd name="f1" fmla="val 4980000"/>
                </a:avLst>
                <a:gdLst>
                  <a:gd name="f2" fmla="val 21600000"/>
                  <a:gd name="f3" fmla="val 10800000"/>
                  <a:gd name="f4" fmla="val 5400000"/>
                  <a:gd name="f5" fmla="val 180"/>
                  <a:gd name="f6" fmla="val w"/>
                  <a:gd name="f7" fmla="val h"/>
                  <a:gd name="f8" fmla="val 0"/>
                  <a:gd name="f9" fmla="*/ 5419351 1 1725033"/>
                  <a:gd name="f10" fmla="*/ 10800 10800 1"/>
                  <a:gd name="f11" fmla="val 10800"/>
                  <a:gd name="f12" fmla="val 21599999"/>
                  <a:gd name="f13" fmla="min 0 21600"/>
                  <a:gd name="f14" fmla="max 0 21600"/>
                  <a:gd name="f15" fmla="*/ f9 1 2"/>
                  <a:gd name="f16" fmla="*/ f6 1 21600"/>
                  <a:gd name="f17" fmla="*/ f7 1 21600"/>
                  <a:gd name="f18" fmla="*/ f9 1 180"/>
                  <a:gd name="f19" fmla="pin 0 f0 21599999"/>
                  <a:gd name="f20" fmla="pin 0 f1 21599999"/>
                  <a:gd name="f21" fmla="+- f14 0 f13"/>
                  <a:gd name="f22" fmla="+- 0 0 f19"/>
                  <a:gd name="f23" fmla="+- 0 0 f20"/>
                  <a:gd name="f24" fmla="*/ 7746 f16 1"/>
                  <a:gd name="f25" fmla="*/ 21513 f16 1"/>
                  <a:gd name="f26" fmla="*/ 10799 f17 1"/>
                  <a:gd name="f27" fmla="*/ 0 f17 1"/>
                  <a:gd name="f28" fmla="*/ f21 1 2"/>
                  <a:gd name="f29" fmla="+- f22 f4 0"/>
                  <a:gd name="f30" fmla="+- f23 f4 0"/>
                  <a:gd name="f31" fmla="+- f13 f28 0"/>
                  <a:gd name="f32" fmla="*/ f28 f28 1"/>
                  <a:gd name="f33" fmla="*/ f29 f5 1"/>
                  <a:gd name="f34" fmla="*/ f30 f5 1"/>
                  <a:gd name="f35" fmla="*/ f33 1 f3"/>
                  <a:gd name="f36" fmla="*/ f34 1 f3"/>
                  <a:gd name="f37" fmla="+- 0 0 f35"/>
                  <a:gd name="f38" fmla="+- 0 0 f36"/>
                  <a:gd name="f39" fmla="val f37"/>
                  <a:gd name="f40" fmla="val f38"/>
                  <a:gd name="f41" fmla="*/ f39 f18 1"/>
                  <a:gd name="f42" fmla="*/ f40 f18 1"/>
                  <a:gd name="f43" fmla="*/ f39 f9 1"/>
                  <a:gd name="f44" fmla="*/ f40 f9 1"/>
                  <a:gd name="f45" fmla="+- 0 0 f41"/>
                  <a:gd name="f46" fmla="+- 0 0 f42"/>
                  <a:gd name="f47" fmla="*/ f43 1 f5"/>
                  <a:gd name="f48" fmla="*/ f44 1 f5"/>
                  <a:gd name="f49" fmla="*/ f45 f3 1"/>
                  <a:gd name="f50" fmla="*/ f46 f3 1"/>
                  <a:gd name="f51" fmla="+- 0 0 f47"/>
                  <a:gd name="f52" fmla="+- 0 0 f48"/>
                  <a:gd name="f53" fmla="*/ f49 1 f9"/>
                  <a:gd name="f54" fmla="*/ f50 1 f9"/>
                  <a:gd name="f55" fmla="+- f51 f9 0"/>
                  <a:gd name="f56" fmla="+- f52 f9 0"/>
                  <a:gd name="f57" fmla="+- f53 0 f4"/>
                  <a:gd name="f58" fmla="+- f54 0 f4"/>
                  <a:gd name="f59" fmla="+- f55 f15 0"/>
                  <a:gd name="f60" fmla="+- f56 f15 0"/>
                  <a:gd name="f61" fmla="cos 1 f57"/>
                  <a:gd name="f62" fmla="sin 1 f57"/>
                  <a:gd name="f63" fmla="cos 1 f58"/>
                  <a:gd name="f64" fmla="sin 1 f58"/>
                  <a:gd name="f65" fmla="+- 0 0 f59"/>
                  <a:gd name="f66" fmla="+- 0 0 f60"/>
                  <a:gd name="f67" fmla="+- 0 0 f61"/>
                  <a:gd name="f68" fmla="+- 0 0 f62"/>
                  <a:gd name="f69" fmla="+- 0 0 f63"/>
                  <a:gd name="f70" fmla="+- 0 0 f64"/>
                  <a:gd name="f71" fmla="*/ f65 f3 1"/>
                  <a:gd name="f72" fmla="*/ f66 f3 1"/>
                  <a:gd name="f73" fmla="*/ 10800 f67 1"/>
                  <a:gd name="f74" fmla="*/ 10800 f68 1"/>
                  <a:gd name="f75" fmla="*/ 10800 f69 1"/>
                  <a:gd name="f76" fmla="*/ 10800 f70 1"/>
                  <a:gd name="f77" fmla="*/ f71 1 f9"/>
                  <a:gd name="f78" fmla="*/ f72 1 f9"/>
                  <a:gd name="f79" fmla="+- f73 10800 0"/>
                  <a:gd name="f80" fmla="+- f74 10800 0"/>
                  <a:gd name="f81" fmla="+- f75 10800 0"/>
                  <a:gd name="f82" fmla="+- f76 10800 0"/>
                  <a:gd name="f83" fmla="+- f77 0 f4"/>
                  <a:gd name="f84" fmla="+- f78 0 f4"/>
                  <a:gd name="f85" fmla="cos 1 f83"/>
                  <a:gd name="f86" fmla="sin 1 f83"/>
                  <a:gd name="f87" fmla="cos 1 f84"/>
                  <a:gd name="f88" fmla="sin 1 f84"/>
                  <a:gd name="f89" fmla="+- f80 0 f31"/>
                  <a:gd name="f90" fmla="+- f79 0 f31"/>
                  <a:gd name="f91" fmla="+- f82 0 f31"/>
                  <a:gd name="f92" fmla="+- f81 0 f31"/>
                  <a:gd name="f93" fmla="+- 0 0 f85"/>
                  <a:gd name="f94" fmla="+- 0 0 f86"/>
                  <a:gd name="f95" fmla="+- 0 0 f87"/>
                  <a:gd name="f96" fmla="+- 0 0 f88"/>
                  <a:gd name="f97" fmla="at2 f89 f90"/>
                  <a:gd name="f98" fmla="at2 f91 f92"/>
                  <a:gd name="f99" fmla="*/ 10800 f93 1"/>
                  <a:gd name="f100" fmla="*/ 10800 f94 1"/>
                  <a:gd name="f101" fmla="*/ 10800 f95 1"/>
                  <a:gd name="f102" fmla="*/ 10800 f96 1"/>
                  <a:gd name="f103" fmla="+- f97 f4 0"/>
                  <a:gd name="f104" fmla="+- f98 f4 0"/>
                  <a:gd name="f105" fmla="*/ f99 f99 1"/>
                  <a:gd name="f106" fmla="*/ f100 f100 1"/>
                  <a:gd name="f107" fmla="*/ f101 f101 1"/>
                  <a:gd name="f108" fmla="*/ f102 f102 1"/>
                  <a:gd name="f109" fmla="*/ f103 f9 1"/>
                  <a:gd name="f110" fmla="*/ f104 f9 1"/>
                  <a:gd name="f111" fmla="+- f105 f106 0"/>
                  <a:gd name="f112" fmla="+- f107 f108 0"/>
                  <a:gd name="f113" fmla="*/ f109 1 f3"/>
                  <a:gd name="f114" fmla="*/ f110 1 f3"/>
                  <a:gd name="f115" fmla="sqrt f111"/>
                  <a:gd name="f116" fmla="sqrt f112"/>
                  <a:gd name="f117" fmla="+- 0 0 f113"/>
                  <a:gd name="f118" fmla="+- 0 0 f114"/>
                  <a:gd name="f119" fmla="*/ f10 1 f115"/>
                  <a:gd name="f120" fmla="*/ f10 1 f116"/>
                  <a:gd name="f121" fmla="+- 0 0 f117"/>
                  <a:gd name="f122" fmla="+- 0 0 f118"/>
                  <a:gd name="f123" fmla="*/ f93 f119 1"/>
                  <a:gd name="f124" fmla="*/ f94 f119 1"/>
                  <a:gd name="f125" fmla="*/ f95 f120 1"/>
                  <a:gd name="f126" fmla="*/ f96 f120 1"/>
                  <a:gd name="f127" fmla="*/ f121 f3 1"/>
                  <a:gd name="f128" fmla="*/ f122 f3 1"/>
                  <a:gd name="f129" fmla="+- 10800 0 f123"/>
                  <a:gd name="f130" fmla="+- 10800 0 f124"/>
                  <a:gd name="f131" fmla="+- 10800 0 f125"/>
                  <a:gd name="f132" fmla="+- 10800 0 f126"/>
                  <a:gd name="f133" fmla="*/ f127 1 f9"/>
                  <a:gd name="f134" fmla="*/ f128 1 f9"/>
                  <a:gd name="f135" fmla="*/ f129 f16 1"/>
                  <a:gd name="f136" fmla="*/ f130 f17 1"/>
                  <a:gd name="f137" fmla="*/ f131 f16 1"/>
                  <a:gd name="f138" fmla="*/ f132 f17 1"/>
                  <a:gd name="f139" fmla="+- f133 0 f4"/>
                  <a:gd name="f140" fmla="+- f134 0 f4"/>
                  <a:gd name="f141" fmla="cos 1 f139"/>
                  <a:gd name="f142" fmla="sin 1 f139"/>
                  <a:gd name="f143" fmla="+- f140 0 f139"/>
                  <a:gd name="f144" fmla="+- 0 0 f141"/>
                  <a:gd name="f145" fmla="+- 0 0 f142"/>
                  <a:gd name="f146" fmla="+- f143 f2 0"/>
                  <a:gd name="f147" fmla="*/ f28 f144 1"/>
                  <a:gd name="f148" fmla="*/ f28 f145 1"/>
                  <a:gd name="f149" fmla="?: f143 f143 f146"/>
                  <a:gd name="f150" fmla="*/ f147 f147 1"/>
                  <a:gd name="f151" fmla="*/ f148 f148 1"/>
                  <a:gd name="f152" fmla="+- f150 f151 0"/>
                  <a:gd name="f153" fmla="sqrt f152"/>
                  <a:gd name="f154" fmla="*/ f32 1 f153"/>
                  <a:gd name="f155" fmla="*/ f144 f154 1"/>
                  <a:gd name="f156" fmla="*/ f145 f154 1"/>
                  <a:gd name="f157" fmla="+- f31 0 f155"/>
                  <a:gd name="f158" fmla="+- f31 0 f156"/>
                </a:gdLst>
                <a:ahLst>
                  <a:ahPolar gdRefR="" minR="0" maxR="0" gdRefAng="f0" minAng="f8" maxAng="f12">
                    <a:pos x="f135" y="f136"/>
                  </a:ahPolar>
                  <a:ahPolar gdRefR="" minR="0" maxR="0" gdRefAng="f1" minAng="f8" maxAng="f12">
                    <a:pos x="f137" y="f138"/>
                  </a:ahPolar>
                </a:ahLst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4" t="f27" r="f25" b="f26"/>
                <a:pathLst>
                  <a:path w="21600" h="21600" stroke="0">
                    <a:moveTo>
                      <a:pt x="f157" y="f158"/>
                    </a:moveTo>
                    <a:arcTo wR="f28" hR="f28" stAng="f139" swAng="f149"/>
                    <a:lnTo>
                      <a:pt x="f11" y="f11"/>
                    </a:lnTo>
                    <a:close/>
                  </a:path>
                  <a:path w="21600" h="21600" fill="none">
                    <a:moveTo>
                      <a:pt x="f157" y="f158"/>
                    </a:moveTo>
                    <a:arcTo wR="f28" hR="f28" stAng="f139" swAng="f149"/>
                  </a:path>
                </a:pathLst>
              </a:custGeom>
              <a:noFill/>
              <a:ln w="28440">
                <a:solidFill>
                  <a:srgbClr val="FF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  <p:grpSp>
          <p:nvGrpSpPr>
            <p:cNvPr id="153" name="Grupa 152"/>
            <p:cNvGrpSpPr/>
            <p:nvPr/>
          </p:nvGrpSpPr>
          <p:grpSpPr>
            <a:xfrm>
              <a:off x="869759" y="4780079"/>
              <a:ext cx="537841" cy="1301401"/>
              <a:chOff x="869759" y="4780079"/>
              <a:chExt cx="537841" cy="1301401"/>
            </a:xfrm>
          </p:grpSpPr>
          <p:sp>
            <p:nvSpPr>
              <p:cNvPr id="154" name="Łącznik prosty 153"/>
              <p:cNvSpPr/>
              <p:nvPr/>
            </p:nvSpPr>
            <p:spPr>
              <a:xfrm>
                <a:off x="1181160" y="4948200"/>
                <a:ext cx="0" cy="80028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custDash>
                  <a:ds d="100000" sp="100000"/>
                </a:custDash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  <p:sp>
            <p:nvSpPr>
              <p:cNvPr id="155" name="Dowolny kształt 154"/>
              <p:cNvSpPr/>
              <p:nvPr/>
            </p:nvSpPr>
            <p:spPr>
              <a:xfrm>
                <a:off x="869759" y="4780079"/>
                <a:ext cx="357480" cy="336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none" lIns="90000" tIns="46800" rIns="90000" bIns="46800" anchor="t" anchorCtr="0" compatLnSpc="1">
                <a:spAutoFit/>
              </a:bodyPr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ctr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pl-PL" sz="1400" b="0" i="0" u="none" strike="noStrike" cap="none" baseline="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E</a:t>
                </a:r>
                <a:r>
                  <a:rPr lang="pl-PL" sz="1400" b="0" i="0" u="none" strike="noStrike" cap="none" baseline="-25000">
                    <a:ln>
                      <a:noFill/>
                    </a:ln>
                    <a:solidFill>
                      <a:srgbClr val="000000"/>
                    </a:solidFill>
                    <a:latin typeface="Arial" pitchFamily="34"/>
                    <a:ea typeface="Microsoft YaHei" pitchFamily="2"/>
                    <a:cs typeface="Arial" pitchFamily="2"/>
                  </a:rPr>
                  <a:t>2</a:t>
                </a:r>
              </a:p>
            </p:txBody>
          </p:sp>
          <p:grpSp>
            <p:nvGrpSpPr>
              <p:cNvPr id="156" name="Grupa 155"/>
              <p:cNvGrpSpPr/>
              <p:nvPr/>
            </p:nvGrpSpPr>
            <p:grpSpPr>
              <a:xfrm>
                <a:off x="1000080" y="5640480"/>
                <a:ext cx="407520" cy="441000"/>
                <a:chOff x="1000080" y="5640480"/>
                <a:chExt cx="407520" cy="441000"/>
              </a:xfrm>
            </p:grpSpPr>
            <p:sp>
              <p:nvSpPr>
                <p:cNvPr id="157" name="Dowolny kształt 156"/>
                <p:cNvSpPr/>
                <p:nvPr/>
              </p:nvSpPr>
              <p:spPr>
                <a:xfrm>
                  <a:off x="1000080" y="5640480"/>
                  <a:ext cx="33948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non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x</a:t>
                  </a: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E</a:t>
                  </a:r>
                </a:p>
              </p:txBody>
            </p:sp>
            <p:sp>
              <p:nvSpPr>
                <p:cNvPr id="158" name="Dowolny kształt 157"/>
                <p:cNvSpPr/>
                <p:nvPr/>
              </p:nvSpPr>
              <p:spPr>
                <a:xfrm>
                  <a:off x="1160280" y="5745240"/>
                  <a:ext cx="247320" cy="33624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vert="horz" wrap="square" lIns="90000" tIns="46800" rIns="90000" bIns="46800" anchor="t" anchorCtr="0" compatLnSpc="1">
                  <a:spAutoFit/>
                </a:bodyPr>
                <a:lstStyle>
                  <a:defPPr lvl="0">
                    <a:buNone/>
                  </a:defPPr>
                  <a:lvl1pPr lvl="0">
                    <a:buNone/>
                  </a:lvl1pPr>
                  <a:lvl2pPr lvl="1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2pPr>
                  <a:lvl3pPr lvl="2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3pPr>
                  <a:lvl4pPr lvl="3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4pPr>
                  <a:lvl5pPr lvl="4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5pPr>
                  <a:lvl6pPr lvl="5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6pPr>
                  <a:lvl7pPr lvl="6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7pPr>
                  <a:lvl8pPr lvl="7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8pPr>
                  <a:lvl9pPr lvl="8">
                    <a:buClr>
                      <a:srgbClr val="000000"/>
                    </a:buClr>
                    <a:buSzPct val="100000"/>
                    <a:buFont typeface="Times New Roman" pitchFamily="2"/>
                    <a:buChar char="•"/>
                  </a:lvl9pPr>
                </a:lstStyle>
                <a:p>
                  <a:pPr marL="0" marR="0" lvl="0" indent="0" algn="l" rtl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pl-PL" sz="1400" b="0" i="0" u="none" strike="noStrike" cap="none" baseline="-25000">
                      <a:ln>
                        <a:noFill/>
                      </a:ln>
                      <a:solidFill>
                        <a:srgbClr val="000000"/>
                      </a:solidFill>
                      <a:latin typeface="Arial" pitchFamily="34"/>
                      <a:ea typeface="Microsoft YaHei" pitchFamily="2"/>
                      <a:cs typeface="Arial" pitchFamily="2"/>
                    </a:rPr>
                    <a:t>2</a:t>
                  </a:r>
                </a:p>
              </p:txBody>
            </p:sp>
          </p:grpSp>
          <p:sp>
            <p:nvSpPr>
              <p:cNvPr id="159" name="Dowolny kształt 158"/>
              <p:cNvSpPr/>
              <p:nvPr/>
            </p:nvSpPr>
            <p:spPr>
              <a:xfrm>
                <a:off x="1163520" y="4915080"/>
                <a:ext cx="39960" cy="396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*/ 5419351 1 1725033"/>
                  <a:gd name="f6" fmla="*/ 10800 10800 1"/>
                  <a:gd name="f7" fmla="+- 0 0 0"/>
                  <a:gd name="f8" fmla="+- 0 0 360"/>
                  <a:gd name="f9" fmla="val 10800"/>
                  <a:gd name="f10" fmla="*/ f3 1 21600"/>
                  <a:gd name="f11" fmla="*/ f4 1 21600"/>
                  <a:gd name="f12" fmla="*/ 0 f5 1"/>
                  <a:gd name="f13" fmla="*/ f7 f0 1"/>
                  <a:gd name="f14" fmla="*/ f8 f0 1"/>
                  <a:gd name="f15" fmla="*/ 3163 f10 1"/>
                  <a:gd name="f16" fmla="*/ 18437 f10 1"/>
                  <a:gd name="f17" fmla="*/ 18437 f11 1"/>
                  <a:gd name="f18" fmla="*/ 3163 f11 1"/>
                  <a:gd name="f19" fmla="*/ f12 1 f2"/>
                  <a:gd name="f20" fmla="*/ f13 1 f2"/>
                  <a:gd name="f21" fmla="*/ f14 1 f2"/>
                  <a:gd name="f22" fmla="*/ 10800 f10 1"/>
                  <a:gd name="f23" fmla="*/ 0 f11 1"/>
                  <a:gd name="f24" fmla="*/ 0 f10 1"/>
                  <a:gd name="f25" fmla="*/ 10800 f11 1"/>
                  <a:gd name="f26" fmla="*/ 21600 f11 1"/>
                  <a:gd name="f27" fmla="*/ 21600 f10 1"/>
                  <a:gd name="f28" fmla="+- 0 0 f19"/>
                  <a:gd name="f29" fmla="+- f20 0 f1"/>
                  <a:gd name="f30" fmla="+- f21 0 f1"/>
                  <a:gd name="f31" fmla="*/ f28 f0 1"/>
                  <a:gd name="f32" fmla="+- f30 0 f29"/>
                  <a:gd name="f33" fmla="*/ f31 1 f5"/>
                  <a:gd name="f34" fmla="+- f33 0 f1"/>
                  <a:gd name="f35" fmla="cos 1 f34"/>
                  <a:gd name="f36" fmla="sin 1 f34"/>
                  <a:gd name="f37" fmla="+- 0 0 f35"/>
                  <a:gd name="f38" fmla="+- 0 0 f36"/>
                  <a:gd name="f39" fmla="*/ 10800 f37 1"/>
                  <a:gd name="f40" fmla="*/ 10800 f38 1"/>
                  <a:gd name="f41" fmla="*/ f39 f39 1"/>
                  <a:gd name="f42" fmla="*/ f40 f40 1"/>
                  <a:gd name="f43" fmla="+- f41 f42 0"/>
                  <a:gd name="f44" fmla="sqrt f43"/>
                  <a:gd name="f45" fmla="*/ f6 1 f44"/>
                  <a:gd name="f46" fmla="*/ f37 f45 1"/>
                  <a:gd name="f47" fmla="*/ f38 f45 1"/>
                  <a:gd name="f48" fmla="+- 10800 0 f46"/>
                  <a:gd name="f49" fmla="+- 10800 0 f47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22" y="f23"/>
                  </a:cxn>
                  <a:cxn ang="f29">
                    <a:pos x="f15" y="f18"/>
                  </a:cxn>
                  <a:cxn ang="f29">
                    <a:pos x="f24" y="f25"/>
                  </a:cxn>
                  <a:cxn ang="f29">
                    <a:pos x="f15" y="f17"/>
                  </a:cxn>
                  <a:cxn ang="f29">
                    <a:pos x="f22" y="f26"/>
                  </a:cxn>
                  <a:cxn ang="f29">
                    <a:pos x="f16" y="f17"/>
                  </a:cxn>
                  <a:cxn ang="f29">
                    <a:pos x="f27" y="f25"/>
                  </a:cxn>
                  <a:cxn ang="f29">
                    <a:pos x="f16" y="f18"/>
                  </a:cxn>
                </a:cxnLst>
                <a:rect l="f15" t="f18" r="f16" b="f17"/>
                <a:pathLst>
                  <a:path w="21600" h="21600">
                    <a:moveTo>
                      <a:pt x="f48" y="f49"/>
                    </a:moveTo>
                    <a:arcTo wR="f9" hR="f9" stAng="f29" swAng="f32"/>
                    <a:close/>
                  </a:path>
                </a:pathLst>
              </a:custGeom>
              <a:solidFill>
                <a:srgbClr val="000000"/>
              </a:solidFill>
              <a:ln w="9360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none" lIns="90000" tIns="46800" rIns="90000" bIns="46800" anchor="ctr" anchorCtr="0" compatLnSpc="1"/>
              <a:lstStyle>
                <a:defPPr lvl="0">
                  <a:buNone/>
                </a:defPPr>
                <a:lvl1pPr lvl="0">
                  <a:buNone/>
                </a:lvl1pPr>
                <a:lvl2pPr lvl="1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2pPr>
                <a:lvl3pPr lvl="2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3pPr>
                <a:lvl4pPr lvl="3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4pPr>
                <a:lvl5pPr lvl="4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5pPr>
                <a:lvl6pPr lvl="5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6pPr>
                <a:lvl7pPr lvl="6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7pPr>
                <a:lvl8pPr lvl="7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8pPr>
                <a:lvl9pPr lvl="8">
                  <a:buClr>
                    <a:srgbClr val="000000"/>
                  </a:buClr>
                  <a:buSzPct val="100000"/>
                  <a:buFont typeface="Times New Roman" pitchFamily="2"/>
                  <a:buChar char="•"/>
                </a:lvl9pPr>
              </a:lstStyle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pl-PL" sz="2400" b="0" i="0" u="none" strike="noStrike" cap="none" baseline="0">
                  <a:ln>
                    <a:noFill/>
                  </a:ln>
                  <a:solidFill>
                    <a:srgbClr val="000000"/>
                  </a:solidFill>
                  <a:latin typeface="Times New Roman" pitchFamily="2"/>
                  <a:ea typeface="Microsoft YaHei" pitchFamily="2"/>
                  <a:cs typeface="Arial" pitchFamily="2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CustomShape 1"/>
          <p:cNvSpPr/>
          <p:nvPr/>
        </p:nvSpPr>
        <p:spPr>
          <a:xfrm>
            <a:off x="228600" y="152280"/>
            <a:ext cx="8610120" cy="228420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Najważniejsze</a:t>
            </a:r>
            <a:r>
              <a:rPr lang="pl-PL" sz="2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kategorie teorii wyboru konsumentów (wybrane):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potrzeby,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użyteczność,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preferencje,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obojętność konsumenta,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wybór.	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3" name="CustomShape 2"/>
          <p:cNvSpPr/>
          <p:nvPr/>
        </p:nvSpPr>
        <p:spPr>
          <a:xfrm>
            <a:off x="228600" y="2666880"/>
            <a:ext cx="8610120" cy="338148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Użyteczność dobra – 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jest to zdolność dóbr do zaspokojenia potrzeb. 	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just">
              <a:lnSpc>
                <a:spcPct val="10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just">
              <a:lnSpc>
                <a:spcPct val="100000"/>
              </a:lnSpc>
            </a:pPr>
            <a:r>
              <a:rPr lang="pl-PL" sz="2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Użyteczność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w teorii wyboru konsumenta: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określenie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subiektywnej przyjemności, pożytku lub zadowolenia</a:t>
            </a:r>
            <a:r>
              <a:t/>
            </a:r>
            <a:br/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płynącego z posiadania (konsumpcji) dóbr i usług.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suma zadowolenia jaką osiąga indywidualny konsument </a:t>
            </a:r>
            <a:r>
              <a:t/>
            </a:r>
            <a:br/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z konsumowania lub posiadania danego dobra.	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CustomShape 1"/>
          <p:cNvSpPr/>
          <p:nvPr/>
        </p:nvSpPr>
        <p:spPr>
          <a:xfrm>
            <a:off x="684360" y="2235240"/>
            <a:ext cx="8459280" cy="337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98000"/>
              </a:lnSpc>
            </a:pPr>
            <a:r>
              <a:rPr lang="pl-PL" sz="2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Efekt dochodowo-substytucyjny według Hicksa </a:t>
            </a:r>
            <a:r>
              <a:rPr lang="pl-PL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zakłada, że konsument stara się utrzymać użyteczność na tym samym poziomie w przypadku efektu substytucji, a dopiero efekt dochodowy powoduje przejście na wyżej położoną krzywą obojętności.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8000"/>
              </a:lnSpc>
            </a:pPr>
            <a:r>
              <a:rPr lang="pl-PL" sz="2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Efekt dochodowo – substytucyjny wg Słuckiego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7000"/>
              </a:lnSpc>
            </a:pPr>
            <a:r>
              <a:rPr lang="pl-PL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Informuje nas o tym, że konsument dąży przede wszystkim do maksymalizacji użyteczności, a zatem już w efekcie substytucji przeskoczy na wyżej położoną krzywą obojętności.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7000"/>
              </a:lnSpc>
            </a:pP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CustomShape 1"/>
          <p:cNvSpPr/>
          <p:nvPr/>
        </p:nvSpPr>
        <p:spPr>
          <a:xfrm>
            <a:off x="762120" y="380880"/>
            <a:ext cx="792432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4" name="CustomShape 2"/>
          <p:cNvSpPr/>
          <p:nvPr/>
        </p:nvSpPr>
        <p:spPr>
          <a:xfrm>
            <a:off x="228600" y="304920"/>
            <a:ext cx="8686440" cy="264996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Stan równowagi konsumenta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występuje, gdy konsument uzyskuje maksimum zadowolenia (użyteczności) tj.: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w sytuacji kiedy  każde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nabywane dobro dostarcza użyteczności </a:t>
            </a:r>
            <a:r>
              <a:rPr dirty="0"/>
              <a:t/>
            </a:r>
            <a:br>
              <a:rPr dirty="0"/>
            </a:b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krańcowej proporcjonalnej do jego ceny;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kiedy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strata dochodu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jest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rekompensowana przyrostem </a:t>
            </a:r>
            <a:r>
              <a:rPr dirty="0"/>
              <a:t/>
            </a:r>
            <a:br>
              <a:rPr dirty="0"/>
            </a:b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użyteczności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wynikłej z posiadania dodatkowych dóbr;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5" name="CustomShape 3"/>
          <p:cNvSpPr/>
          <p:nvPr/>
        </p:nvSpPr>
        <p:spPr>
          <a:xfrm>
            <a:off x="304920" y="3048120"/>
            <a:ext cx="8610120" cy="3321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Prawo równych użyteczności krańcowych z wydatkowanej jednostki pieniężnej na zakup każdego z dóbr (II Prawo Gossena):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- w warunkach różnicy cen dóbr X oraz Y, konsument  osiąga stan równowagi i maksymalizuje użyteczność wtedy, gdy relacje użyteczności krańcowej każdego dobra do jego ceny są sobie równe.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6" name="Obraz 375"/>
          <p:cNvPicPr/>
          <p:nvPr/>
        </p:nvPicPr>
        <p:blipFill>
          <a:blip r:embed="rId3" cstate="print"/>
          <a:stretch/>
        </p:blipFill>
        <p:spPr>
          <a:xfrm>
            <a:off x="2705040" y="5423040"/>
            <a:ext cx="2971800" cy="1092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718" y="1052736"/>
            <a:ext cx="7740860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CustomShape 1"/>
          <p:cNvSpPr/>
          <p:nvPr/>
        </p:nvSpPr>
        <p:spPr>
          <a:xfrm>
            <a:off x="2209680" y="297000"/>
            <a:ext cx="4800240" cy="45612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Korzyści i koszty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2" name="Obraz 371"/>
          <p:cNvPicPr/>
          <p:nvPr/>
        </p:nvPicPr>
        <p:blipFill>
          <a:blip r:embed="rId3" cstate="print"/>
          <a:stretch/>
        </p:blipFill>
        <p:spPr>
          <a:xfrm>
            <a:off x="1397160" y="977760"/>
            <a:ext cx="5867280" cy="4800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TextShape 1"/>
          <p:cNvSpPr txBox="1"/>
          <p:nvPr/>
        </p:nvSpPr>
        <p:spPr>
          <a:xfrm>
            <a:off x="685800" y="404640"/>
            <a:ext cx="7772040" cy="57600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Przykład</a:t>
            </a:r>
          </a:p>
        </p:txBody>
      </p:sp>
      <p:sp>
        <p:nvSpPr>
          <p:cNvPr id="379" name="TextShape 2"/>
          <p:cNvSpPr txBox="1"/>
          <p:nvPr/>
        </p:nvSpPr>
        <p:spPr>
          <a:xfrm>
            <a:off x="324000" y="1125360"/>
            <a:ext cx="8351640" cy="934560"/>
          </a:xfrm>
          <a:prstGeom prst="rect">
            <a:avLst/>
          </a:prstGeom>
          <a:noFill/>
          <a:ln w="9360"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Tabela przedstawia użyteczność całkowitą, jaką pani B</a:t>
            </a:r>
          </a:p>
          <a:p>
            <a:pPr marL="343080" indent="-342720">
              <a:lnSpc>
                <a:spcPct val="90000"/>
              </a:lnSpc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uzyskuje z konsumpcji dobra X</a:t>
            </a:r>
          </a:p>
        </p:txBody>
      </p:sp>
      <p:graphicFrame>
        <p:nvGraphicFramePr>
          <p:cNvPr id="380" name="Table 3"/>
          <p:cNvGraphicFramePr/>
          <p:nvPr/>
        </p:nvGraphicFramePr>
        <p:xfrm>
          <a:off x="395280" y="2565360"/>
          <a:ext cx="7992720" cy="1727040"/>
        </p:xfrm>
        <a:graphic>
          <a:graphicData uri="http://schemas.openxmlformats.org/drawingml/2006/table">
            <a:tbl>
              <a:tblPr/>
              <a:tblGrid>
                <a:gridCol w="2448000"/>
                <a:gridCol w="720720"/>
                <a:gridCol w="699840"/>
                <a:gridCol w="669600"/>
                <a:gridCol w="744480"/>
                <a:gridCol w="742680"/>
                <a:gridCol w="669600"/>
                <a:gridCol w="593640"/>
                <a:gridCol w="704160"/>
              </a:tblGrid>
              <a:tr h="483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Ilość dobra X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6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7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04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1"/>
                        </a:spcBef>
                      </a:pP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U</a:t>
                      </a:r>
                      <a:r>
                        <a:rPr lang="pl-PL" sz="3200" b="0" strike="noStrike" spc="-1" baseline="-25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żc(x)</a:t>
                      </a:r>
                      <a:endParaRPr lang="pl-PL" sz="3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12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25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28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30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31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31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29</a:t>
                      </a:r>
                      <a:endParaRPr lang="pl-PL" sz="2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04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1"/>
                        </a:spcBef>
                      </a:pP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U</a:t>
                      </a:r>
                      <a:r>
                        <a:rPr lang="pl-PL" sz="3200" b="0" strike="noStrike" spc="-1" baseline="-25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żk(x)</a:t>
                      </a:r>
                      <a:endParaRPr lang="pl-PL" sz="3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81" name="CustomShape 4"/>
          <p:cNvSpPr/>
          <p:nvPr/>
        </p:nvSpPr>
        <p:spPr>
          <a:xfrm>
            <a:off x="468360" y="4869000"/>
            <a:ext cx="7056000" cy="8715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AutoNum type="alphaLcParenR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Podaj w tabeli wartości użyteczności krańcowej.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AutoNum type="alphaLcParenR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Narysuj wykresy U</a:t>
            </a:r>
            <a:r>
              <a:rPr lang="pl-PL" sz="2400" b="0" strike="noStrike" spc="-1" baseline="-25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żc(x)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i U</a:t>
            </a:r>
            <a:r>
              <a:rPr lang="pl-PL" sz="2400" b="0" strike="noStrike" spc="-1" baseline="-25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żk(x)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2" name="Table 1"/>
          <p:cNvGraphicFramePr/>
          <p:nvPr/>
        </p:nvGraphicFramePr>
        <p:xfrm>
          <a:off x="395280" y="620640"/>
          <a:ext cx="8137080" cy="1666080"/>
        </p:xfrm>
        <a:graphic>
          <a:graphicData uri="http://schemas.openxmlformats.org/drawingml/2006/table">
            <a:tbl>
              <a:tblPr/>
              <a:tblGrid>
                <a:gridCol w="2071800"/>
                <a:gridCol w="738000"/>
                <a:gridCol w="815760"/>
                <a:gridCol w="663480"/>
                <a:gridCol w="812520"/>
                <a:gridCol w="888840"/>
                <a:gridCol w="739440"/>
                <a:gridCol w="738000"/>
                <a:gridCol w="669240"/>
              </a:tblGrid>
              <a:tr h="428760"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Ilość dobra X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6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7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04440"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641"/>
                        </a:spcBef>
                      </a:pP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U</a:t>
                      </a:r>
                      <a:r>
                        <a:rPr lang="pl-PL" sz="3200" b="0" strike="noStrike" spc="-1" baseline="-25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żc(x)</a:t>
                      </a:r>
                      <a:endParaRPr lang="pl-PL" sz="3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12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25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28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30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31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31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29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04440"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  <a:spcBef>
                          <a:spcPts val="641"/>
                        </a:spcBef>
                      </a:pP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U</a:t>
                      </a:r>
                      <a:r>
                        <a:rPr lang="pl-PL" sz="3200" b="0" strike="noStrike" spc="-1" baseline="-25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żk(x)</a:t>
                      </a:r>
                      <a:endParaRPr lang="pl-PL" sz="3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</a:pPr>
                      <a:r>
                        <a:rPr lang="pl-PL" sz="2400" b="0" strike="noStrike" spc="-1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12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</a:pPr>
                      <a:r>
                        <a:rPr lang="pl-PL" sz="2400" b="0" strike="noStrike" spc="-1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</a:pPr>
                      <a:r>
                        <a:rPr lang="pl-PL" sz="2400" b="0" strike="noStrike" spc="-1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</a:pPr>
                      <a:r>
                        <a:rPr lang="pl-PL" sz="2400" b="0" strike="noStrike" spc="-1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</a:pPr>
                      <a:r>
                        <a:rPr lang="pl-PL" sz="2400" b="0" strike="noStrike" spc="-1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</a:pPr>
                      <a:r>
                        <a:rPr lang="pl-PL" sz="2400" b="0" strike="noStrike" spc="-1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</a:pPr>
                      <a:r>
                        <a:rPr lang="pl-PL" sz="2400" b="0" strike="noStrike" spc="-1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3080" indent="-342720" algn="ctr">
                        <a:lnSpc>
                          <a:spcPct val="100000"/>
                        </a:lnSpc>
                      </a:pPr>
                      <a:r>
                        <a:rPr lang="pl-PL" sz="2400" b="0" strike="noStrike" spc="-1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-2</a:t>
                      </a:r>
                      <a:endParaRPr lang="pl-PL" sz="2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83" name="Obraz 382"/>
          <p:cNvPicPr/>
          <p:nvPr/>
        </p:nvPicPr>
        <p:blipFill>
          <a:blip r:embed="rId2" cstate="print"/>
          <a:stretch/>
        </p:blipFill>
        <p:spPr>
          <a:xfrm>
            <a:off x="1473120" y="2489040"/>
            <a:ext cx="6540480" cy="394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27584" y="548680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Źródła:</a:t>
            </a:r>
          </a:p>
          <a:p>
            <a:endParaRPr lang="pl-PL" dirty="0" smtClean="0"/>
          </a:p>
          <a:p>
            <a:r>
              <a:rPr lang="pl-PL" dirty="0" smtClean="0">
                <a:hlinkClick r:id="rId2"/>
              </a:rPr>
              <a:t>http://kolegia.sgh.waw.pl/pl/KZiF/struktura/KEST/oferta/Documents/2_Teoria_konsumenta.ppt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>
                <a:hlinkClick r:id="rId3"/>
              </a:rPr>
              <a:t>http://onte.wsg.byd.pl/moodle2.0/file.php/1/pdf/mikroekonomia/podstawy/2_Zagadnienia_z_teorii_wyboru_konsumenta.pdf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M. Rekowski, </a:t>
            </a:r>
            <a:r>
              <a:rPr lang="pl-PL" i="1" dirty="0" smtClean="0"/>
              <a:t>Mikroekonomia, </a:t>
            </a:r>
            <a:r>
              <a:rPr lang="pl-PL" dirty="0" smtClean="0"/>
              <a:t>Wydawnictwo Akademia, Poznań 2007.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CustomShape 1"/>
          <p:cNvSpPr/>
          <p:nvPr/>
        </p:nvSpPr>
        <p:spPr>
          <a:xfrm>
            <a:off x="395536" y="0"/>
            <a:ext cx="8519504" cy="6093296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914400" algn="just">
              <a:lnSpc>
                <a:spcPct val="100000"/>
              </a:lnSpc>
            </a:pP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Użyteczność całkowita (UC):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suma użyteczności konsumowanej ilości produktu lub usługi,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satysfakcja czerpana z konsumpcji 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lub posiadania danej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masy dóbr.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</a:pPr>
            <a:r>
              <a:rPr lang="pl-PL" sz="24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Użyteczność całkowita: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rośnie ona wraz ze wzrostem konsumpcji aż do pełnego zaspokojenia potrzeby (im więcej konsument nabywa dóbr, tym więcej potrzeb zaspokaja za ich pomocą),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dobro jest tym użyteczniejsze, im intensywniej zaspokaja określoną potrzebę,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 miarę zaspokajania potrzeb tracą one na intensywności.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>
              <a:lnSpc>
                <a:spcPct val="100000"/>
              </a:lnSpc>
            </a:pPr>
            <a:r>
              <a:rPr lang="pl-PL" sz="24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Wyraża ją </a:t>
            </a:r>
            <a:endParaRPr lang="pl-PL" sz="2400" b="1" i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marL="914400">
              <a:lnSpc>
                <a:spcPct val="100000"/>
              </a:lnSpc>
            </a:pPr>
            <a:endParaRPr lang="pl-PL" sz="2400" b="1" i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marL="914400">
              <a:lnSpc>
                <a:spcPct val="100000"/>
              </a:lnSpc>
            </a:pPr>
            <a:endParaRPr lang="pl-PL" sz="2400" b="1" i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marL="914400">
              <a:lnSpc>
                <a:spcPct val="100000"/>
              </a:lnSpc>
            </a:pP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gdzie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: Q - ilość konsumowanego dobra „i”,         </a:t>
            </a:r>
            <a:r>
              <a:rPr lang="pl-PL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= 0,....,n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65" name="Obraz 264"/>
          <p:cNvPicPr/>
          <p:nvPr/>
        </p:nvPicPr>
        <p:blipFill>
          <a:blip r:embed="rId3" cstate="print"/>
          <a:stretch/>
        </p:blipFill>
        <p:spPr>
          <a:xfrm>
            <a:off x="3492360" y="4940280"/>
            <a:ext cx="1752480" cy="939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CustomShape 1"/>
          <p:cNvSpPr/>
          <p:nvPr/>
        </p:nvSpPr>
        <p:spPr>
          <a:xfrm>
            <a:off x="228600" y="457200"/>
            <a:ext cx="8762760" cy="551556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Użyteczność krańcowa (marginalna) (</a:t>
            </a:r>
            <a:r>
              <a:rPr lang="pl-PL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Uk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lub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UM):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wyraża zadowolenia konsumenta ze zwiększenia (zmniejszenia) </a:t>
            </a:r>
            <a:r>
              <a:rPr dirty="0"/>
              <a:t/>
            </a:r>
            <a:br>
              <a:rPr dirty="0"/>
            </a:b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konsumpcji danego dobra o kolejną dodatkową jednostkę,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jest stosunkiem przyrostu użyteczności całkowitej 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do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przyrostu zapasu dobra (o jednostkę).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Miarą </a:t>
            </a:r>
            <a:r>
              <a:rPr lang="pl-PL" sz="2400" b="1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UK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lub </a:t>
            </a:r>
            <a:r>
              <a:rPr lang="pl-PL" sz="24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UM: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jest przyrost zadowolenia (użyteczności), jaka powstaje w wyniku zwiększania (zmniejszania) spożycia dobra o jednostkę.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Wyraża ją formuła: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67" name="Obraz 266"/>
          <p:cNvPicPr/>
          <p:nvPr/>
        </p:nvPicPr>
        <p:blipFill>
          <a:blip r:embed="rId3" cstate="print"/>
          <a:stretch/>
        </p:blipFill>
        <p:spPr>
          <a:xfrm>
            <a:off x="3492360" y="4140360"/>
            <a:ext cx="1905120" cy="990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304920" y="380880"/>
            <a:ext cx="8610120" cy="228492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Prawo malejącej użyteczności krańcowej (I Prawo Gossena):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w miarę wzrostu ilości konsumowanego </a:t>
            </a:r>
            <a:r>
              <a:rPr lang="pl-PL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dobra,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jego </a:t>
            </a:r>
            <a:r>
              <a:rPr dirty="0"/>
              <a:t/>
            </a:r>
            <a:br>
              <a:rPr dirty="0"/>
            </a:b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użyteczność krańcowa maleje,</a:t>
            </a:r>
            <a:r>
              <a:rPr dirty="0"/>
              <a:t/>
            </a:r>
            <a:br>
              <a:rPr dirty="0"/>
            </a:br>
            <a:r>
              <a:rPr lang="pl-PL" sz="24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albo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wraz ze wzrostem konsumpcji maleją korzyści osiągane ze </a:t>
            </a:r>
            <a:r>
              <a:rPr dirty="0"/>
              <a:t/>
            </a:r>
            <a:br>
              <a:rPr dirty="0"/>
            </a:b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zwiększenia konsumpcji o dodatkową jednostkę.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69" name="Obraz 268"/>
          <p:cNvPicPr/>
          <p:nvPr/>
        </p:nvPicPr>
        <p:blipFill>
          <a:blip r:embed="rId3" cstate="print"/>
          <a:stretch/>
        </p:blipFill>
        <p:spPr>
          <a:xfrm>
            <a:off x="533520" y="3200400"/>
            <a:ext cx="3962520" cy="2679840"/>
          </a:xfrm>
          <a:prstGeom prst="rect">
            <a:avLst/>
          </a:prstGeom>
          <a:ln>
            <a:noFill/>
          </a:ln>
        </p:spPr>
      </p:pic>
      <p:pic>
        <p:nvPicPr>
          <p:cNvPr id="270" name="Obraz 269"/>
          <p:cNvPicPr/>
          <p:nvPr/>
        </p:nvPicPr>
        <p:blipFill>
          <a:blip r:embed="rId4" cstate="print"/>
          <a:stretch/>
        </p:blipFill>
        <p:spPr>
          <a:xfrm>
            <a:off x="4495680" y="2895480"/>
            <a:ext cx="3962520" cy="3213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CustomShape 1"/>
          <p:cNvSpPr/>
          <p:nvPr/>
        </p:nvSpPr>
        <p:spPr>
          <a:xfrm>
            <a:off x="3505320" y="3962520"/>
            <a:ext cx="25142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4" name="CustomShape 2"/>
          <p:cNvSpPr/>
          <p:nvPr/>
        </p:nvSpPr>
        <p:spPr>
          <a:xfrm>
            <a:off x="467640" y="404640"/>
            <a:ext cx="7763400" cy="191916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Z faktu, że przyrosty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użyteczności całkowitej maleją (spada użyteczność krańcowa)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wraz z ilością konsumowanego dobra wynika, że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popyt na dane dobro będzie malał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t/>
            </a:r>
            <a:br/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(bo zaspokojona będzie potrzeba).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5" name="CustomShape 3"/>
          <p:cNvSpPr/>
          <p:nvPr/>
        </p:nvSpPr>
        <p:spPr>
          <a:xfrm>
            <a:off x="228600" y="5532840"/>
            <a:ext cx="8307000" cy="461160"/>
          </a:xfrm>
          <a:prstGeom prst="rect">
            <a:avLst/>
          </a:prstGeom>
          <a:solidFill>
            <a:srgbClr val="FFFFCC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6" name="CustomShape 4"/>
          <p:cNvSpPr/>
          <p:nvPr/>
        </p:nvSpPr>
        <p:spPr>
          <a:xfrm>
            <a:off x="611640" y="2913840"/>
            <a:ext cx="7704360" cy="2527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pl-PL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Konsument stoi przed koniecznością wyboru</a:t>
            </a: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pewnej kombinacji rodzaju i ilości dóbr, jakie pragnie posiąść, aby przy danych środkach zapewnić sobie maksimum użyteczności z posiadania tych dóbr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CustomShape 1"/>
          <p:cNvSpPr/>
          <p:nvPr/>
        </p:nvSpPr>
        <p:spPr>
          <a:xfrm>
            <a:off x="304920" y="304920"/>
            <a:ext cx="8686440" cy="45612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	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8" name="CustomShape 2"/>
          <p:cNvSpPr/>
          <p:nvPr/>
        </p:nvSpPr>
        <p:spPr>
          <a:xfrm>
            <a:off x="395536" y="908720"/>
            <a:ext cx="8534160" cy="1186920"/>
          </a:xfrm>
          <a:prstGeom prst="rect">
            <a:avLst/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1199"/>
              </a:spcBef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Preferencje konsumenta odzwierciedlają jego subiektywne pragnienia i oceny ważności oraz przydatności poszczególnych dóbr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9" name="CustomShape 3"/>
          <p:cNvSpPr/>
          <p:nvPr/>
        </p:nvSpPr>
        <p:spPr>
          <a:xfrm>
            <a:off x="395536" y="2492896"/>
            <a:ext cx="8424360" cy="3016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System preferencji konsumenta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opiera się na założeniach o: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-kompletności preferencji (konsument jest zdolny do określenia wszystkich kombinacji dóbr wg tego, które preferuje, a które dają mu takie samo zadowolenie - są mu obojętne),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-przechodniości preferencji (np. jeśli woli A od B i B od C to woli również A od C),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- nienasyconości zadowolenia konsumenta (woli zawsze więcej niż mniej).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</TotalTime>
  <Words>2397</Words>
  <Application>Microsoft Office PowerPoint</Application>
  <PresentationFormat>Pokaz na ekranie (4:3)</PresentationFormat>
  <Paragraphs>1070</Paragraphs>
  <Slides>46</Slides>
  <Notes>39</Notes>
  <HiddenSlides>0</HiddenSlides>
  <MMClips>0</MMClips>
  <ScaleCrop>false</ScaleCrop>
  <HeadingPairs>
    <vt:vector size="4" baseType="variant">
      <vt:variant>
        <vt:lpstr>Motyw</vt:lpstr>
      </vt:variant>
      <vt:variant>
        <vt:i4>6</vt:i4>
      </vt:variant>
      <vt:variant>
        <vt:lpstr>Tytuły slajdów</vt:lpstr>
      </vt:variant>
      <vt:variant>
        <vt:i4>46</vt:i4>
      </vt:variant>
    </vt:vector>
  </HeadingPairs>
  <TitlesOfParts>
    <vt:vector size="52" baseType="lpstr">
      <vt:lpstr>Office Theme</vt:lpstr>
      <vt:lpstr>Office Theme</vt:lpstr>
      <vt:lpstr>Office Theme</vt:lpstr>
      <vt:lpstr>Office Theme</vt:lpstr>
      <vt:lpstr>Office Theme</vt:lpstr>
      <vt:lpstr>Office Theme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Slajd 35</vt:lpstr>
      <vt:lpstr>Slajd 36</vt:lpstr>
      <vt:lpstr>Slajd 37</vt:lpstr>
      <vt:lpstr>Slajd 38</vt:lpstr>
      <vt:lpstr>Slajd 39</vt:lpstr>
      <vt:lpstr>Slajd 40</vt:lpstr>
      <vt:lpstr>Slajd 41</vt:lpstr>
      <vt:lpstr>Slajd 42</vt:lpstr>
      <vt:lpstr>Slajd 43</vt:lpstr>
      <vt:lpstr>Slajd 44</vt:lpstr>
      <vt:lpstr>Slajd 45</vt:lpstr>
      <vt:lpstr>Slajd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subject/>
  <dc:description/>
  <cp:lastModifiedBy>HP</cp:lastModifiedBy>
  <cp:revision>2</cp:revision>
  <dcterms:created xsi:type="dcterms:W3CDTF">2005-12-17T00:32:54Z</dcterms:created>
  <dcterms:modified xsi:type="dcterms:W3CDTF">2020-06-10T15:11:45Z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Użytek własny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38</vt:i4>
  </property>
  <property fmtid="{D5CDD505-2E9C-101B-9397-08002B2CF9AE}" pid="9" name="PresentationFormat">
    <vt:lpwstr>Pokaz na ekranie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43</vt:i4>
  </property>
</Properties>
</file>