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D11BEE-951C-4676-A464-CC624C1B8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Fare</a:t>
            </a:r>
            <a:r>
              <a:rPr lang="es-ES" dirty="0"/>
              <a:t> una </a:t>
            </a:r>
            <a:r>
              <a:rPr lang="es-ES" dirty="0" err="1"/>
              <a:t>proposta</a:t>
            </a:r>
            <a:r>
              <a:rPr lang="es-ES" dirty="0"/>
              <a:t>, </a:t>
            </a:r>
            <a:r>
              <a:rPr lang="es-ES" dirty="0" err="1"/>
              <a:t>accettare</a:t>
            </a:r>
            <a:r>
              <a:rPr lang="es-ES" dirty="0"/>
              <a:t>, </a:t>
            </a:r>
            <a:r>
              <a:rPr lang="es-ES" dirty="0" err="1"/>
              <a:t>rifiutare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63E3F75-1AB4-A0EE-457B-329A6392E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l-PL" dirty="0" err="1"/>
              <a:t>Creato</a:t>
            </a:r>
            <a:r>
              <a:rPr lang="pl-PL" dirty="0"/>
              <a:t> da </a:t>
            </a:r>
            <a:r>
              <a:rPr lang="pl-PL"/>
              <a:t>Anna Lipińska </a:t>
            </a:r>
          </a:p>
        </p:txBody>
      </p:sp>
    </p:spTree>
    <p:extLst>
      <p:ext uri="{BB962C8B-B14F-4D97-AF65-F5344CB8AC3E}">
        <p14:creationId xmlns:p14="http://schemas.microsoft.com/office/powerpoint/2010/main" val="2724679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BBDE1D3B-BBDA-41E4-B9AC-A8AD07AA200B}"/>
              </a:ext>
            </a:extLst>
          </p:cNvPr>
          <p:cNvSpPr txBox="1"/>
          <p:nvPr/>
        </p:nvSpPr>
        <p:spPr>
          <a:xfrm>
            <a:off x="618977" y="492369"/>
            <a:ext cx="10044333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002060"/>
                </a:solidFill>
              </a:rPr>
              <a:t>Sapere</a:t>
            </a:r>
            <a:r>
              <a:rPr lang="es-ES" sz="4000" dirty="0">
                <a:solidFill>
                  <a:srgbClr val="002060"/>
                </a:solidFill>
              </a:rPr>
              <a:t> – </a:t>
            </a:r>
            <a:r>
              <a:rPr lang="es-ES" sz="4000" dirty="0" err="1">
                <a:solidFill>
                  <a:srgbClr val="002060"/>
                </a:solidFill>
              </a:rPr>
              <a:t>wiedzieć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umieć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 err="1">
                <a:solidFill>
                  <a:srgbClr val="002060"/>
                </a:solidFill>
              </a:rPr>
              <a:t>Io</a:t>
            </a:r>
            <a:r>
              <a:rPr lang="es-ES" sz="4000" dirty="0">
                <a:solidFill>
                  <a:srgbClr val="002060"/>
                </a:solidFill>
              </a:rPr>
              <a:t> so</a:t>
            </a:r>
          </a:p>
          <a:p>
            <a:r>
              <a:rPr lang="es-ES" sz="4000" dirty="0">
                <a:solidFill>
                  <a:srgbClr val="002060"/>
                </a:solidFill>
              </a:rPr>
              <a:t>tu </a:t>
            </a:r>
            <a:r>
              <a:rPr lang="es-ES" sz="4000" dirty="0" err="1">
                <a:solidFill>
                  <a:srgbClr val="002060"/>
                </a:solidFill>
              </a:rPr>
              <a:t>sai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>
                <a:solidFill>
                  <a:srgbClr val="002060"/>
                </a:solidFill>
              </a:rPr>
              <a:t>lui, </a:t>
            </a:r>
            <a:r>
              <a:rPr lang="es-ES" sz="4000" dirty="0" err="1">
                <a:solidFill>
                  <a:srgbClr val="002060"/>
                </a:solidFill>
              </a:rPr>
              <a:t>lei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Lei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sa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 err="1">
                <a:solidFill>
                  <a:srgbClr val="002060"/>
                </a:solidFill>
              </a:rPr>
              <a:t>noi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sappiamo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 err="1">
                <a:solidFill>
                  <a:srgbClr val="002060"/>
                </a:solidFill>
              </a:rPr>
              <a:t>voi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sapete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>
                <a:solidFill>
                  <a:srgbClr val="002060"/>
                </a:solidFill>
              </a:rPr>
              <a:t>loro </a:t>
            </a:r>
            <a:r>
              <a:rPr lang="es-ES" sz="4000" dirty="0" err="1">
                <a:solidFill>
                  <a:srgbClr val="002060"/>
                </a:solidFill>
              </a:rPr>
              <a:t>sanno</a:t>
            </a:r>
            <a:endParaRPr lang="es-ES" sz="4000" dirty="0">
              <a:solidFill>
                <a:srgbClr val="002060"/>
              </a:solidFill>
            </a:endParaRPr>
          </a:p>
          <a:p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>
                <a:solidFill>
                  <a:srgbClr val="002060"/>
                </a:solidFill>
              </a:rPr>
              <a:t>Non lo so – nie </a:t>
            </a:r>
            <a:r>
              <a:rPr lang="es-ES" sz="4000" dirty="0" err="1">
                <a:solidFill>
                  <a:srgbClr val="002060"/>
                </a:solidFill>
              </a:rPr>
              <a:t>wiem</a:t>
            </a:r>
            <a:r>
              <a:rPr lang="es-ES" sz="4000" dirty="0">
                <a:solidFill>
                  <a:srgbClr val="002060"/>
                </a:solidFill>
              </a:rPr>
              <a:t> (</a:t>
            </a:r>
            <a:r>
              <a:rPr lang="es-ES" sz="4000" dirty="0" err="1">
                <a:solidFill>
                  <a:srgbClr val="002060"/>
                </a:solidFill>
              </a:rPr>
              <a:t>tego</a:t>
            </a:r>
            <a:r>
              <a:rPr lang="es-ES" sz="4000" dirty="0">
                <a:solidFill>
                  <a:srgbClr val="002060"/>
                </a:solidFill>
              </a:rPr>
              <a:t>)</a:t>
            </a:r>
          </a:p>
          <a:p>
            <a:r>
              <a:rPr lang="es-ES" sz="4000" dirty="0">
                <a:solidFill>
                  <a:srgbClr val="002060"/>
                </a:solidFill>
              </a:rPr>
              <a:t>Non lo </a:t>
            </a:r>
            <a:r>
              <a:rPr lang="es-ES" sz="4000" dirty="0" err="1">
                <a:solidFill>
                  <a:srgbClr val="002060"/>
                </a:solidFill>
              </a:rPr>
              <a:t>sappiamo</a:t>
            </a:r>
            <a:r>
              <a:rPr lang="es-ES" sz="4000" dirty="0">
                <a:solidFill>
                  <a:srgbClr val="002060"/>
                </a:solidFill>
              </a:rPr>
              <a:t> – nie </a:t>
            </a:r>
            <a:r>
              <a:rPr lang="es-ES" sz="4000" dirty="0" err="1">
                <a:solidFill>
                  <a:srgbClr val="002060"/>
                </a:solidFill>
              </a:rPr>
              <a:t>wiemy</a:t>
            </a:r>
            <a:r>
              <a:rPr lang="es-ES" sz="4000" dirty="0">
                <a:solidFill>
                  <a:srgbClr val="002060"/>
                </a:solidFill>
              </a:rPr>
              <a:t> (</a:t>
            </a:r>
            <a:r>
              <a:rPr lang="es-ES" sz="4000" dirty="0" err="1">
                <a:solidFill>
                  <a:srgbClr val="002060"/>
                </a:solidFill>
              </a:rPr>
              <a:t>tego</a:t>
            </a:r>
            <a:r>
              <a:rPr lang="es-ES" sz="4000" dirty="0">
                <a:solidFill>
                  <a:srgbClr val="002060"/>
                </a:solidFill>
              </a:rPr>
              <a:t>)</a:t>
            </a:r>
          </a:p>
          <a:p>
            <a:endParaRPr lang="pl-PL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771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7E4FC177-91DA-41C2-895F-95B3356866C9}"/>
              </a:ext>
            </a:extLst>
          </p:cNvPr>
          <p:cNvSpPr txBox="1"/>
          <p:nvPr/>
        </p:nvSpPr>
        <p:spPr>
          <a:xfrm>
            <a:off x="112542" y="98474"/>
            <a:ext cx="1139483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002060"/>
                </a:solidFill>
              </a:rPr>
              <a:t>Fare</a:t>
            </a:r>
            <a:r>
              <a:rPr lang="es-ES" sz="4000" dirty="0">
                <a:solidFill>
                  <a:srgbClr val="002060"/>
                </a:solidFill>
              </a:rPr>
              <a:t> una </a:t>
            </a:r>
            <a:r>
              <a:rPr lang="es-ES" sz="4000" dirty="0" err="1">
                <a:solidFill>
                  <a:srgbClr val="002060"/>
                </a:solidFill>
              </a:rPr>
              <a:t>proposta</a:t>
            </a:r>
            <a:r>
              <a:rPr lang="es-ES" sz="4000" dirty="0">
                <a:solidFill>
                  <a:srgbClr val="002060"/>
                </a:solidFill>
              </a:rPr>
              <a:t>:</a:t>
            </a:r>
          </a:p>
          <a:p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 err="1">
                <a:solidFill>
                  <a:srgbClr val="FF0000"/>
                </a:solidFill>
              </a:rPr>
              <a:t>Vuoi</a:t>
            </a:r>
            <a:r>
              <a:rPr lang="es-ES" sz="4000" dirty="0">
                <a:solidFill>
                  <a:srgbClr val="002060"/>
                </a:solidFill>
              </a:rPr>
              <a:t> un </a:t>
            </a:r>
            <a:r>
              <a:rPr lang="es-ES" sz="4000" dirty="0" err="1">
                <a:solidFill>
                  <a:srgbClr val="002060"/>
                </a:solidFill>
              </a:rPr>
              <a:t>caffè</a:t>
            </a:r>
            <a:r>
              <a:rPr lang="es-ES" sz="4000" dirty="0">
                <a:solidFill>
                  <a:srgbClr val="002060"/>
                </a:solidFill>
              </a:rPr>
              <a:t>?/ </a:t>
            </a:r>
            <a:r>
              <a:rPr lang="es-ES" sz="4000" dirty="0" err="1">
                <a:solidFill>
                  <a:srgbClr val="FF0000"/>
                </a:solidFill>
              </a:rPr>
              <a:t>Vuole</a:t>
            </a:r>
            <a:r>
              <a:rPr lang="es-ES" sz="4000" dirty="0">
                <a:solidFill>
                  <a:srgbClr val="002060"/>
                </a:solidFill>
              </a:rPr>
              <a:t>…..</a:t>
            </a:r>
          </a:p>
          <a:p>
            <a:r>
              <a:rPr lang="es-ES" sz="4000" dirty="0">
                <a:solidFill>
                  <a:srgbClr val="FF0000"/>
                </a:solidFill>
              </a:rPr>
              <a:t>Hai </a:t>
            </a:r>
            <a:r>
              <a:rPr lang="es-ES" sz="4000" dirty="0" err="1">
                <a:solidFill>
                  <a:srgbClr val="FF0000"/>
                </a:solidFill>
              </a:rPr>
              <a:t>voglia</a:t>
            </a:r>
            <a:r>
              <a:rPr lang="es-ES" sz="4000" dirty="0">
                <a:solidFill>
                  <a:srgbClr val="FF0000"/>
                </a:solidFill>
              </a:rPr>
              <a:t> di </a:t>
            </a:r>
            <a:r>
              <a:rPr lang="es-ES" sz="4000" dirty="0" err="1">
                <a:solidFill>
                  <a:srgbClr val="002060"/>
                </a:solidFill>
              </a:rPr>
              <a:t>prendere</a:t>
            </a:r>
            <a:r>
              <a:rPr lang="es-ES" sz="4000" dirty="0">
                <a:solidFill>
                  <a:srgbClr val="002060"/>
                </a:solidFill>
              </a:rPr>
              <a:t> un </a:t>
            </a:r>
            <a:r>
              <a:rPr lang="es-ES" sz="4000" dirty="0" err="1">
                <a:solidFill>
                  <a:srgbClr val="002060"/>
                </a:solidFill>
              </a:rPr>
              <a:t>caffè</a:t>
            </a:r>
            <a:r>
              <a:rPr lang="es-ES" sz="4000" dirty="0">
                <a:solidFill>
                  <a:srgbClr val="002060"/>
                </a:solidFill>
              </a:rPr>
              <a:t>?/ </a:t>
            </a:r>
            <a:r>
              <a:rPr lang="es-ES" sz="4000" dirty="0">
                <a:solidFill>
                  <a:srgbClr val="FF0000"/>
                </a:solidFill>
              </a:rPr>
              <a:t>Ha </a:t>
            </a:r>
            <a:r>
              <a:rPr lang="es-ES" sz="4000" dirty="0" err="1">
                <a:solidFill>
                  <a:srgbClr val="FF0000"/>
                </a:solidFill>
              </a:rPr>
              <a:t>voglia</a:t>
            </a:r>
            <a:r>
              <a:rPr lang="es-ES" sz="4000" dirty="0">
                <a:solidFill>
                  <a:srgbClr val="FF0000"/>
                </a:solidFill>
              </a:rPr>
              <a:t> di</a:t>
            </a:r>
            <a:r>
              <a:rPr lang="es-ES" sz="4000" dirty="0">
                <a:solidFill>
                  <a:srgbClr val="002060"/>
                </a:solidFill>
              </a:rPr>
              <a:t>..</a:t>
            </a:r>
          </a:p>
          <a:p>
            <a:r>
              <a:rPr lang="es-ES" sz="4000" dirty="0">
                <a:solidFill>
                  <a:srgbClr val="FF0000"/>
                </a:solidFill>
              </a:rPr>
              <a:t>Che </a:t>
            </a:r>
            <a:r>
              <a:rPr lang="es-ES" sz="4000" dirty="0" err="1">
                <a:solidFill>
                  <a:srgbClr val="FF0000"/>
                </a:solidFill>
              </a:rPr>
              <a:t>ne</a:t>
            </a:r>
            <a:r>
              <a:rPr lang="es-ES" sz="4000" dirty="0">
                <a:solidFill>
                  <a:srgbClr val="FF0000"/>
                </a:solidFill>
              </a:rPr>
              <a:t> </a:t>
            </a:r>
            <a:r>
              <a:rPr lang="es-ES" sz="4000" dirty="0" err="1">
                <a:solidFill>
                  <a:srgbClr val="FF0000"/>
                </a:solidFill>
              </a:rPr>
              <a:t>dici</a:t>
            </a:r>
            <a:r>
              <a:rPr lang="es-ES" sz="4000" dirty="0">
                <a:solidFill>
                  <a:srgbClr val="FF0000"/>
                </a:solidFill>
              </a:rPr>
              <a:t> di </a:t>
            </a:r>
            <a:r>
              <a:rPr lang="es-ES" sz="4000" dirty="0" err="1">
                <a:solidFill>
                  <a:srgbClr val="002060"/>
                </a:solidFill>
              </a:rPr>
              <a:t>prendere</a:t>
            </a:r>
            <a:r>
              <a:rPr lang="es-ES" sz="4000" dirty="0">
                <a:solidFill>
                  <a:srgbClr val="002060"/>
                </a:solidFill>
              </a:rPr>
              <a:t> un </a:t>
            </a:r>
            <a:r>
              <a:rPr lang="es-ES" sz="4000" dirty="0" err="1">
                <a:solidFill>
                  <a:srgbClr val="002060"/>
                </a:solidFill>
              </a:rPr>
              <a:t>caffè</a:t>
            </a:r>
            <a:r>
              <a:rPr lang="es-ES" sz="4000" dirty="0">
                <a:solidFill>
                  <a:srgbClr val="002060"/>
                </a:solidFill>
              </a:rPr>
              <a:t>? </a:t>
            </a:r>
            <a:r>
              <a:rPr lang="es-ES" sz="4000" dirty="0" err="1">
                <a:solidFill>
                  <a:srgbClr val="002060"/>
                </a:solidFill>
              </a:rPr>
              <a:t>co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ty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na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to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gdybyśmy</a:t>
            </a:r>
            <a:r>
              <a:rPr lang="es-ES" sz="4000" dirty="0">
                <a:solidFill>
                  <a:srgbClr val="002060"/>
                </a:solidFill>
              </a:rPr>
              <a:t>…./ </a:t>
            </a:r>
            <a:r>
              <a:rPr lang="es-ES" sz="4000" dirty="0">
                <a:solidFill>
                  <a:srgbClr val="FF0000"/>
                </a:solidFill>
              </a:rPr>
              <a:t>Che </a:t>
            </a:r>
            <a:r>
              <a:rPr lang="es-ES" sz="4000" dirty="0" err="1">
                <a:solidFill>
                  <a:srgbClr val="FF0000"/>
                </a:solidFill>
              </a:rPr>
              <a:t>ne</a:t>
            </a:r>
            <a:r>
              <a:rPr lang="es-ES" sz="4000" dirty="0">
                <a:solidFill>
                  <a:srgbClr val="FF0000"/>
                </a:solidFill>
              </a:rPr>
              <a:t> dice di </a:t>
            </a:r>
            <a:r>
              <a:rPr lang="es-ES" sz="4000" dirty="0">
                <a:solidFill>
                  <a:srgbClr val="002060"/>
                </a:solidFill>
              </a:rPr>
              <a:t>……………..</a:t>
            </a:r>
          </a:p>
          <a:p>
            <a:r>
              <a:rPr lang="es-ES" sz="4000" dirty="0">
                <a:solidFill>
                  <a:srgbClr val="FF0000"/>
                </a:solidFill>
              </a:rPr>
              <a:t>Perché non </a:t>
            </a:r>
            <a:r>
              <a:rPr lang="es-ES" sz="4000" dirty="0" err="1">
                <a:solidFill>
                  <a:srgbClr val="002060"/>
                </a:solidFill>
              </a:rPr>
              <a:t>prendiamo</a:t>
            </a:r>
            <a:r>
              <a:rPr lang="es-ES" sz="4000" dirty="0">
                <a:solidFill>
                  <a:srgbClr val="002060"/>
                </a:solidFill>
              </a:rPr>
              <a:t> un </a:t>
            </a:r>
            <a:r>
              <a:rPr lang="es-ES" sz="4000" dirty="0" err="1">
                <a:solidFill>
                  <a:srgbClr val="002060"/>
                </a:solidFill>
              </a:rPr>
              <a:t>caffè</a:t>
            </a:r>
            <a:r>
              <a:rPr lang="es-ES" sz="4000" dirty="0">
                <a:solidFill>
                  <a:srgbClr val="002060"/>
                </a:solidFill>
              </a:rPr>
              <a:t>?/</a:t>
            </a:r>
            <a:r>
              <a:rPr lang="es-ES" sz="4000" dirty="0" err="1">
                <a:solidFill>
                  <a:srgbClr val="002060"/>
                </a:solidFill>
              </a:rPr>
              <a:t>andiamo</a:t>
            </a:r>
            <a:r>
              <a:rPr lang="es-ES" sz="4000" dirty="0">
                <a:solidFill>
                  <a:srgbClr val="002060"/>
                </a:solidFill>
              </a:rPr>
              <a:t> al cinema?/ </a:t>
            </a:r>
            <a:r>
              <a:rPr lang="es-ES" sz="4000" dirty="0" err="1">
                <a:solidFill>
                  <a:srgbClr val="002060"/>
                </a:solidFill>
              </a:rPr>
              <a:t>giochiamo</a:t>
            </a:r>
            <a:r>
              <a:rPr lang="es-ES" sz="4000" dirty="0">
                <a:solidFill>
                  <a:srgbClr val="002060"/>
                </a:solidFill>
              </a:rPr>
              <a:t> a calcio? – a </a:t>
            </a:r>
            <a:r>
              <a:rPr lang="es-ES" sz="4000" dirty="0" err="1">
                <a:solidFill>
                  <a:srgbClr val="002060"/>
                </a:solidFill>
              </a:rPr>
              <a:t>może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byśmy</a:t>
            </a:r>
            <a:r>
              <a:rPr lang="es-ES" sz="4000" dirty="0">
                <a:solidFill>
                  <a:srgbClr val="002060"/>
                </a:solidFill>
              </a:rPr>
              <a:t>…</a:t>
            </a:r>
          </a:p>
          <a:p>
            <a:r>
              <a:rPr lang="es-ES" sz="4000" dirty="0" err="1">
                <a:solidFill>
                  <a:srgbClr val="FF0000"/>
                </a:solidFill>
              </a:rPr>
              <a:t>Senti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prendiamo</a:t>
            </a:r>
            <a:r>
              <a:rPr lang="es-ES" sz="4000" dirty="0">
                <a:solidFill>
                  <a:srgbClr val="002060"/>
                </a:solidFill>
              </a:rPr>
              <a:t> un </a:t>
            </a:r>
            <a:r>
              <a:rPr lang="es-ES" sz="4000" dirty="0" err="1">
                <a:solidFill>
                  <a:srgbClr val="002060"/>
                </a:solidFill>
              </a:rPr>
              <a:t>caffè</a:t>
            </a:r>
            <a:r>
              <a:rPr lang="es-ES" sz="4000" dirty="0">
                <a:solidFill>
                  <a:srgbClr val="002060"/>
                </a:solidFill>
              </a:rPr>
              <a:t>?/ </a:t>
            </a:r>
            <a:r>
              <a:rPr lang="es-ES" sz="4000" dirty="0">
                <a:solidFill>
                  <a:srgbClr val="FF0000"/>
                </a:solidFill>
              </a:rPr>
              <a:t>Senta </a:t>
            </a:r>
            <a:r>
              <a:rPr lang="es-ES" sz="4000" dirty="0">
                <a:solidFill>
                  <a:srgbClr val="002060"/>
                </a:solidFill>
              </a:rPr>
              <a:t>–</a:t>
            </a:r>
            <a:r>
              <a:rPr lang="es-ES" sz="4000" dirty="0" err="1">
                <a:solidFill>
                  <a:srgbClr val="002060"/>
                </a:solidFill>
              </a:rPr>
              <a:t>posłuchaj</a:t>
            </a:r>
            <a:r>
              <a:rPr lang="es-ES" sz="4000" dirty="0">
                <a:solidFill>
                  <a:srgbClr val="002060"/>
                </a:solidFill>
              </a:rPr>
              <a:t>,..</a:t>
            </a:r>
          </a:p>
          <a:p>
            <a:r>
              <a:rPr lang="es-ES" sz="4000" dirty="0" err="1">
                <a:solidFill>
                  <a:srgbClr val="FF0000"/>
                </a:solidFill>
              </a:rPr>
              <a:t>Gradisci</a:t>
            </a:r>
            <a:r>
              <a:rPr lang="es-ES" sz="4000" dirty="0">
                <a:solidFill>
                  <a:srgbClr val="002060"/>
                </a:solidFill>
              </a:rPr>
              <a:t> un </a:t>
            </a:r>
            <a:r>
              <a:rPr lang="es-ES" sz="4000" dirty="0" err="1">
                <a:solidFill>
                  <a:srgbClr val="002060"/>
                </a:solidFill>
              </a:rPr>
              <a:t>caffè</a:t>
            </a:r>
            <a:r>
              <a:rPr lang="es-ES" sz="4000" dirty="0">
                <a:solidFill>
                  <a:srgbClr val="002060"/>
                </a:solidFill>
              </a:rPr>
              <a:t>?/ </a:t>
            </a:r>
            <a:r>
              <a:rPr lang="es-ES" sz="4000" dirty="0" err="1">
                <a:solidFill>
                  <a:srgbClr val="FF0000"/>
                </a:solidFill>
              </a:rPr>
              <a:t>Gradisce</a:t>
            </a:r>
            <a:r>
              <a:rPr lang="es-ES" sz="4000" dirty="0">
                <a:solidFill>
                  <a:srgbClr val="002060"/>
                </a:solidFill>
              </a:rPr>
              <a:t>……- </a:t>
            </a:r>
            <a:r>
              <a:rPr lang="es-ES" sz="4000" dirty="0" err="1">
                <a:solidFill>
                  <a:srgbClr val="002060"/>
                </a:solidFill>
              </a:rPr>
              <a:t>masz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ochotę</a:t>
            </a:r>
            <a:endParaRPr lang="pl-PL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35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9E5CCE28-58D0-48BA-AB17-91E8FD270D22}"/>
              </a:ext>
            </a:extLst>
          </p:cNvPr>
          <p:cNvSpPr txBox="1"/>
          <p:nvPr/>
        </p:nvSpPr>
        <p:spPr>
          <a:xfrm>
            <a:off x="675249" y="829994"/>
            <a:ext cx="1076178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FF0000"/>
                </a:solidFill>
              </a:rPr>
              <a:t>Vieni</a:t>
            </a:r>
            <a:r>
              <a:rPr lang="es-ES" sz="4000" dirty="0">
                <a:solidFill>
                  <a:srgbClr val="FF0000"/>
                </a:solidFill>
              </a:rPr>
              <a:t> </a:t>
            </a:r>
            <a:r>
              <a:rPr lang="es-ES" sz="4000" dirty="0">
                <a:solidFill>
                  <a:srgbClr val="002060"/>
                </a:solidFill>
              </a:rPr>
              <a:t>al cinema con me?/ </a:t>
            </a:r>
            <a:r>
              <a:rPr lang="es-ES" sz="4000" dirty="0">
                <a:solidFill>
                  <a:srgbClr val="FF0000"/>
                </a:solidFill>
              </a:rPr>
              <a:t>Viene</a:t>
            </a:r>
            <a:r>
              <a:rPr lang="es-ES" sz="4000" dirty="0">
                <a:solidFill>
                  <a:srgbClr val="002060"/>
                </a:solidFill>
              </a:rPr>
              <a:t>…../</a:t>
            </a:r>
          </a:p>
          <a:p>
            <a:r>
              <a:rPr lang="es-ES" sz="4000" dirty="0" err="1">
                <a:solidFill>
                  <a:srgbClr val="FF0000"/>
                </a:solidFill>
              </a:rPr>
              <a:t>Venite</a:t>
            </a:r>
            <a:r>
              <a:rPr lang="es-ES" sz="4000" dirty="0">
                <a:solidFill>
                  <a:srgbClr val="002060"/>
                </a:solidFill>
              </a:rPr>
              <a:t> al cinema con </a:t>
            </a:r>
            <a:r>
              <a:rPr lang="es-ES" sz="4000" dirty="0" err="1">
                <a:solidFill>
                  <a:srgbClr val="002060"/>
                </a:solidFill>
              </a:rPr>
              <a:t>noi</a:t>
            </a:r>
            <a:r>
              <a:rPr lang="es-ES" sz="4000" dirty="0">
                <a:solidFill>
                  <a:srgbClr val="002060"/>
                </a:solidFill>
              </a:rPr>
              <a:t>?</a:t>
            </a:r>
          </a:p>
          <a:p>
            <a:r>
              <a:rPr lang="es-ES" sz="4000" dirty="0" err="1">
                <a:solidFill>
                  <a:srgbClr val="002060"/>
                </a:solidFill>
              </a:rPr>
              <a:t>Vieni</a:t>
            </a:r>
            <a:r>
              <a:rPr lang="es-ES" sz="4000" dirty="0">
                <a:solidFill>
                  <a:srgbClr val="002060"/>
                </a:solidFill>
              </a:rPr>
              <a:t> a </a:t>
            </a:r>
            <a:r>
              <a:rPr lang="es-ES" sz="4000" dirty="0" err="1">
                <a:solidFill>
                  <a:srgbClr val="002060"/>
                </a:solidFill>
              </a:rPr>
              <a:t>fare</a:t>
            </a:r>
            <a:r>
              <a:rPr lang="es-ES" sz="4000" dirty="0">
                <a:solidFill>
                  <a:srgbClr val="002060"/>
                </a:solidFill>
              </a:rPr>
              <a:t> una </a:t>
            </a:r>
            <a:r>
              <a:rPr lang="es-ES" sz="4000" dirty="0" err="1">
                <a:solidFill>
                  <a:srgbClr val="002060"/>
                </a:solidFill>
              </a:rPr>
              <a:t>gita</a:t>
            </a:r>
            <a:r>
              <a:rPr lang="es-ES" sz="4000" dirty="0">
                <a:solidFill>
                  <a:srgbClr val="002060"/>
                </a:solidFill>
              </a:rPr>
              <a:t> con </a:t>
            </a:r>
            <a:r>
              <a:rPr lang="es-ES" sz="4000" dirty="0" err="1">
                <a:solidFill>
                  <a:srgbClr val="002060"/>
                </a:solidFill>
              </a:rPr>
              <a:t>noi</a:t>
            </a:r>
            <a:r>
              <a:rPr lang="es-ES" sz="4000" dirty="0">
                <a:solidFill>
                  <a:srgbClr val="002060"/>
                </a:solidFill>
              </a:rPr>
              <a:t>?(</a:t>
            </a:r>
            <a:r>
              <a:rPr lang="es-ES" sz="4000" dirty="0" err="1">
                <a:solidFill>
                  <a:srgbClr val="002060"/>
                </a:solidFill>
              </a:rPr>
              <a:t>na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wycieczkę</a:t>
            </a:r>
            <a:r>
              <a:rPr lang="es-ES" sz="4000" dirty="0">
                <a:solidFill>
                  <a:srgbClr val="002060"/>
                </a:solidFill>
              </a:rPr>
              <a:t>)/ a </a:t>
            </a:r>
            <a:r>
              <a:rPr lang="es-ES" sz="4000" dirty="0" err="1">
                <a:solidFill>
                  <a:srgbClr val="002060"/>
                </a:solidFill>
              </a:rPr>
              <a:t>studiare</a:t>
            </a:r>
            <a:r>
              <a:rPr lang="es-ES" sz="4000" dirty="0">
                <a:solidFill>
                  <a:srgbClr val="002060"/>
                </a:solidFill>
              </a:rPr>
              <a:t> con </a:t>
            </a:r>
            <a:r>
              <a:rPr lang="es-ES" sz="4000" dirty="0" err="1">
                <a:solidFill>
                  <a:srgbClr val="002060"/>
                </a:solidFill>
              </a:rPr>
              <a:t>noi</a:t>
            </a:r>
            <a:r>
              <a:rPr lang="es-ES" sz="4000" dirty="0">
                <a:solidFill>
                  <a:srgbClr val="002060"/>
                </a:solidFill>
              </a:rPr>
              <a:t>? </a:t>
            </a:r>
          </a:p>
          <a:p>
            <a:r>
              <a:rPr lang="es-ES" sz="4000" dirty="0" err="1">
                <a:solidFill>
                  <a:srgbClr val="FF0000"/>
                </a:solidFill>
              </a:rPr>
              <a:t>Prendi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qualcosa</a:t>
            </a:r>
            <a:r>
              <a:rPr lang="es-ES" sz="4000" dirty="0">
                <a:solidFill>
                  <a:srgbClr val="002060"/>
                </a:solidFill>
              </a:rPr>
              <a:t> al bar con me?/con </a:t>
            </a:r>
            <a:r>
              <a:rPr lang="es-ES" sz="4000" dirty="0" err="1">
                <a:solidFill>
                  <a:srgbClr val="002060"/>
                </a:solidFill>
              </a:rPr>
              <a:t>noi</a:t>
            </a:r>
            <a:r>
              <a:rPr lang="es-ES" sz="4000" dirty="0">
                <a:solidFill>
                  <a:srgbClr val="002060"/>
                </a:solidFill>
              </a:rPr>
              <a:t>? – </a:t>
            </a:r>
            <a:r>
              <a:rPr lang="es-ES" sz="4000" dirty="0" err="1">
                <a:solidFill>
                  <a:srgbClr val="002060"/>
                </a:solidFill>
              </a:rPr>
              <a:t>zjesz</a:t>
            </a:r>
            <a:r>
              <a:rPr lang="es-ES" sz="4000" dirty="0">
                <a:solidFill>
                  <a:srgbClr val="002060"/>
                </a:solidFill>
              </a:rPr>
              <a:t>/</a:t>
            </a:r>
            <a:r>
              <a:rPr lang="es-ES" sz="4000" dirty="0" err="1">
                <a:solidFill>
                  <a:srgbClr val="002060"/>
                </a:solidFill>
              </a:rPr>
              <a:t>napijesz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się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czegoś</a:t>
            </a:r>
            <a:r>
              <a:rPr lang="es-ES" sz="4000" dirty="0">
                <a:solidFill>
                  <a:srgbClr val="002060"/>
                </a:solidFill>
              </a:rPr>
              <a:t> w </a:t>
            </a:r>
            <a:r>
              <a:rPr lang="es-ES" sz="4000" dirty="0" err="1">
                <a:solidFill>
                  <a:srgbClr val="002060"/>
                </a:solidFill>
              </a:rPr>
              <a:t>barze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ze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mną</a:t>
            </a:r>
            <a:r>
              <a:rPr lang="es-ES" sz="4000" dirty="0">
                <a:solidFill>
                  <a:srgbClr val="002060"/>
                </a:solidFill>
              </a:rPr>
              <a:t>?/z nami?/ </a:t>
            </a:r>
            <a:r>
              <a:rPr lang="es-ES" sz="4000" dirty="0">
                <a:solidFill>
                  <a:srgbClr val="FF0000"/>
                </a:solidFill>
              </a:rPr>
              <a:t>Prende</a:t>
            </a:r>
            <a:r>
              <a:rPr lang="es-ES" sz="4000" dirty="0">
                <a:solidFill>
                  <a:srgbClr val="002060"/>
                </a:solidFill>
              </a:rPr>
              <a:t>…</a:t>
            </a:r>
          </a:p>
          <a:p>
            <a:r>
              <a:rPr lang="es-ES" sz="4000" dirty="0" err="1">
                <a:solidFill>
                  <a:srgbClr val="FF0000"/>
                </a:solidFill>
              </a:rPr>
              <a:t>Prendete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qualcosa</a:t>
            </a:r>
            <a:r>
              <a:rPr lang="es-ES" sz="4000" dirty="0">
                <a:solidFill>
                  <a:srgbClr val="002060"/>
                </a:solidFill>
              </a:rPr>
              <a:t> al bar?</a:t>
            </a:r>
          </a:p>
          <a:p>
            <a:endParaRPr lang="es-ES" sz="3600" dirty="0">
              <a:solidFill>
                <a:srgbClr val="002060"/>
              </a:solidFill>
            </a:endParaRPr>
          </a:p>
          <a:p>
            <a:endParaRPr lang="pl-PL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768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6F116B0B-E44F-47C0-95AC-4140EE150F1B}"/>
              </a:ext>
            </a:extLst>
          </p:cNvPr>
          <p:cNvSpPr txBox="1"/>
          <p:nvPr/>
        </p:nvSpPr>
        <p:spPr>
          <a:xfrm>
            <a:off x="0" y="0"/>
            <a:ext cx="1219200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002060"/>
                </a:solidFill>
              </a:rPr>
              <a:t>Accettare</a:t>
            </a:r>
            <a:r>
              <a:rPr lang="es-ES" sz="4000" dirty="0">
                <a:solidFill>
                  <a:srgbClr val="002060"/>
                </a:solidFill>
              </a:rPr>
              <a:t> una </a:t>
            </a:r>
            <a:r>
              <a:rPr lang="es-ES" sz="4000" dirty="0" err="1">
                <a:solidFill>
                  <a:srgbClr val="002060"/>
                </a:solidFill>
              </a:rPr>
              <a:t>proposta</a:t>
            </a:r>
            <a:r>
              <a:rPr lang="es-ES" sz="4000" dirty="0">
                <a:solidFill>
                  <a:srgbClr val="002060"/>
                </a:solidFill>
              </a:rPr>
              <a:t>:</a:t>
            </a:r>
          </a:p>
          <a:p>
            <a:r>
              <a:rPr lang="es-ES" sz="4000" dirty="0">
                <a:solidFill>
                  <a:srgbClr val="FF0000"/>
                </a:solidFill>
              </a:rPr>
              <a:t>Si, </a:t>
            </a:r>
            <a:r>
              <a:rPr lang="es-ES" sz="4000" dirty="0" err="1">
                <a:solidFill>
                  <a:srgbClr val="FF0000"/>
                </a:solidFill>
              </a:rPr>
              <a:t>grazie</a:t>
            </a:r>
            <a:r>
              <a:rPr lang="es-ES" sz="4000" dirty="0">
                <a:solidFill>
                  <a:srgbClr val="FF0000"/>
                </a:solidFill>
              </a:rPr>
              <a:t>, </a:t>
            </a:r>
            <a:r>
              <a:rPr lang="es-ES" sz="4000" dirty="0" err="1">
                <a:solidFill>
                  <a:srgbClr val="FF0000"/>
                </a:solidFill>
              </a:rPr>
              <a:t>volentieri</a:t>
            </a:r>
            <a:r>
              <a:rPr lang="es-ES" sz="4000" dirty="0">
                <a:solidFill>
                  <a:srgbClr val="002060"/>
                </a:solidFill>
              </a:rPr>
              <a:t> (</a:t>
            </a:r>
            <a:r>
              <a:rPr lang="es-ES" sz="4000" dirty="0" err="1">
                <a:solidFill>
                  <a:srgbClr val="002060"/>
                </a:solidFill>
              </a:rPr>
              <a:t>chętnie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tak</a:t>
            </a:r>
            <a:r>
              <a:rPr lang="es-ES" sz="4000" dirty="0">
                <a:solidFill>
                  <a:srgbClr val="002060"/>
                </a:solidFill>
              </a:rPr>
              <a:t>)</a:t>
            </a:r>
          </a:p>
          <a:p>
            <a:r>
              <a:rPr lang="es-ES" sz="4000" dirty="0" err="1">
                <a:solidFill>
                  <a:srgbClr val="002060"/>
                </a:solidFill>
              </a:rPr>
              <a:t>Attenzione</a:t>
            </a:r>
            <a:r>
              <a:rPr lang="es-ES" sz="4000" dirty="0">
                <a:solidFill>
                  <a:srgbClr val="002060"/>
                </a:solidFill>
              </a:rPr>
              <a:t>:</a:t>
            </a:r>
          </a:p>
          <a:p>
            <a:r>
              <a:rPr lang="es-ES" sz="4000" dirty="0" err="1">
                <a:solidFill>
                  <a:srgbClr val="FF0000"/>
                </a:solidFill>
              </a:rPr>
              <a:t>Grazie</a:t>
            </a:r>
            <a:r>
              <a:rPr lang="es-ES" sz="4000" dirty="0">
                <a:solidFill>
                  <a:srgbClr val="FF0000"/>
                </a:solidFill>
              </a:rPr>
              <a:t>, si </a:t>
            </a:r>
            <a:r>
              <a:rPr lang="es-ES" sz="4000" dirty="0">
                <a:solidFill>
                  <a:srgbClr val="002060"/>
                </a:solidFill>
              </a:rPr>
              <a:t>– </a:t>
            </a:r>
            <a:r>
              <a:rPr lang="es-ES" sz="4000" dirty="0" err="1">
                <a:solidFill>
                  <a:srgbClr val="002060"/>
                </a:solidFill>
              </a:rPr>
              <a:t>chętnie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tak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>
                <a:solidFill>
                  <a:srgbClr val="FF0000"/>
                </a:solidFill>
              </a:rPr>
              <a:t>(</a:t>
            </a:r>
            <a:r>
              <a:rPr lang="es-ES" sz="4000" dirty="0" err="1">
                <a:solidFill>
                  <a:srgbClr val="FF0000"/>
                </a:solidFill>
              </a:rPr>
              <a:t>Grazie</a:t>
            </a:r>
            <a:r>
              <a:rPr lang="es-ES" sz="4000" dirty="0">
                <a:solidFill>
                  <a:srgbClr val="FF0000"/>
                </a:solidFill>
              </a:rPr>
              <a:t>, no </a:t>
            </a:r>
            <a:r>
              <a:rPr lang="es-ES" sz="4000" dirty="0">
                <a:solidFill>
                  <a:srgbClr val="002060"/>
                </a:solidFill>
              </a:rPr>
              <a:t>– </a:t>
            </a:r>
            <a:r>
              <a:rPr lang="es-ES" sz="4000" dirty="0" err="1">
                <a:solidFill>
                  <a:srgbClr val="002060"/>
                </a:solidFill>
              </a:rPr>
              <a:t>dziękuję</a:t>
            </a:r>
            <a:r>
              <a:rPr lang="es-ES" sz="4000" dirty="0">
                <a:solidFill>
                  <a:srgbClr val="002060"/>
                </a:solidFill>
              </a:rPr>
              <a:t>, nie</a:t>
            </a:r>
          </a:p>
          <a:p>
            <a:r>
              <a:rPr lang="es-ES" sz="4000" dirty="0" err="1">
                <a:solidFill>
                  <a:srgbClr val="002060"/>
                </a:solidFill>
              </a:rPr>
              <a:t>Użycie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samego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słowa</a:t>
            </a:r>
            <a:r>
              <a:rPr lang="es-ES" sz="4000" dirty="0">
                <a:solidFill>
                  <a:srgbClr val="002060"/>
                </a:solidFill>
              </a:rPr>
              <a:t> “</a:t>
            </a:r>
            <a:r>
              <a:rPr lang="es-ES" sz="4000" dirty="0" err="1">
                <a:solidFill>
                  <a:srgbClr val="002060"/>
                </a:solidFill>
              </a:rPr>
              <a:t>grazie</a:t>
            </a:r>
            <a:r>
              <a:rPr lang="es-ES" sz="4000" dirty="0">
                <a:solidFill>
                  <a:srgbClr val="002060"/>
                </a:solidFill>
              </a:rPr>
              <a:t>” nie </a:t>
            </a:r>
            <a:r>
              <a:rPr lang="es-ES" sz="4000" dirty="0" err="1">
                <a:solidFill>
                  <a:srgbClr val="002060"/>
                </a:solidFill>
              </a:rPr>
              <a:t>wystarcza</a:t>
            </a:r>
            <a:r>
              <a:rPr lang="es-ES" sz="4000" dirty="0">
                <a:solidFill>
                  <a:srgbClr val="002060"/>
                </a:solidFill>
              </a:rPr>
              <a:t>)</a:t>
            </a:r>
          </a:p>
          <a:p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 err="1">
                <a:solidFill>
                  <a:srgbClr val="FF0000"/>
                </a:solidFill>
              </a:rPr>
              <a:t>Certo</a:t>
            </a:r>
            <a:r>
              <a:rPr lang="es-ES" sz="4000" dirty="0">
                <a:solidFill>
                  <a:srgbClr val="FF0000"/>
                </a:solidFill>
              </a:rPr>
              <a:t>, </a:t>
            </a:r>
            <a:r>
              <a:rPr lang="es-ES" sz="4000" dirty="0" err="1">
                <a:solidFill>
                  <a:srgbClr val="FF0000"/>
                </a:solidFill>
              </a:rPr>
              <a:t>volentieri</a:t>
            </a:r>
            <a:r>
              <a:rPr lang="es-ES" sz="4000" dirty="0">
                <a:solidFill>
                  <a:srgbClr val="002060"/>
                </a:solidFill>
              </a:rPr>
              <a:t>- </a:t>
            </a:r>
            <a:r>
              <a:rPr lang="es-ES" sz="4000" dirty="0" err="1">
                <a:solidFill>
                  <a:srgbClr val="002060"/>
                </a:solidFill>
              </a:rPr>
              <a:t>oczywiście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chętnie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 err="1">
                <a:solidFill>
                  <a:srgbClr val="FF0000"/>
                </a:solidFill>
              </a:rPr>
              <a:t>Certo</a:t>
            </a:r>
            <a:r>
              <a:rPr lang="es-ES" sz="4000" dirty="0">
                <a:solidFill>
                  <a:srgbClr val="FF0000"/>
                </a:solidFill>
              </a:rPr>
              <a:t>, con </a:t>
            </a:r>
            <a:r>
              <a:rPr lang="es-ES" sz="4000" dirty="0" err="1">
                <a:solidFill>
                  <a:srgbClr val="FF0000"/>
                </a:solidFill>
              </a:rPr>
              <a:t>piacere</a:t>
            </a:r>
            <a:r>
              <a:rPr lang="es-ES" sz="4000" dirty="0">
                <a:solidFill>
                  <a:srgbClr val="FF0000"/>
                </a:solidFill>
              </a:rPr>
              <a:t> </a:t>
            </a:r>
            <a:r>
              <a:rPr lang="es-ES" sz="4000" dirty="0">
                <a:solidFill>
                  <a:srgbClr val="002060"/>
                </a:solidFill>
              </a:rPr>
              <a:t>– </a:t>
            </a:r>
            <a:r>
              <a:rPr lang="es-ES" sz="4000" dirty="0" err="1">
                <a:solidFill>
                  <a:srgbClr val="002060"/>
                </a:solidFill>
              </a:rPr>
              <a:t>oczywiście</a:t>
            </a:r>
            <a:r>
              <a:rPr lang="es-ES" sz="4000" dirty="0">
                <a:solidFill>
                  <a:srgbClr val="002060"/>
                </a:solidFill>
              </a:rPr>
              <a:t>, z </a:t>
            </a:r>
            <a:r>
              <a:rPr lang="es-ES" sz="4000" dirty="0" err="1">
                <a:solidFill>
                  <a:srgbClr val="002060"/>
                </a:solidFill>
              </a:rPr>
              <a:t>przyjemnością</a:t>
            </a:r>
            <a:endParaRPr lang="es-ES" sz="4000" dirty="0">
              <a:solidFill>
                <a:srgbClr val="FF0000"/>
              </a:solidFill>
            </a:endParaRPr>
          </a:p>
          <a:p>
            <a:r>
              <a:rPr lang="es-ES" sz="4000" dirty="0">
                <a:solidFill>
                  <a:srgbClr val="FF0000"/>
                </a:solidFill>
              </a:rPr>
              <a:t>Perché no</a:t>
            </a:r>
            <a:r>
              <a:rPr lang="es-ES" sz="4000" dirty="0">
                <a:solidFill>
                  <a:srgbClr val="002060"/>
                </a:solidFill>
              </a:rPr>
              <a:t> – </a:t>
            </a:r>
            <a:r>
              <a:rPr lang="es-ES" sz="4000" dirty="0" err="1">
                <a:solidFill>
                  <a:srgbClr val="002060"/>
                </a:solidFill>
              </a:rPr>
              <a:t>czemu</a:t>
            </a:r>
            <a:r>
              <a:rPr lang="es-ES" sz="4000" dirty="0">
                <a:solidFill>
                  <a:srgbClr val="002060"/>
                </a:solidFill>
              </a:rPr>
              <a:t> nie…</a:t>
            </a:r>
          </a:p>
          <a:p>
            <a:r>
              <a:rPr lang="es-ES" sz="4000" dirty="0" err="1">
                <a:solidFill>
                  <a:srgbClr val="FF0000"/>
                </a:solidFill>
              </a:rPr>
              <a:t>Ottima</a:t>
            </a:r>
            <a:r>
              <a:rPr lang="es-ES" sz="4000" dirty="0">
                <a:solidFill>
                  <a:srgbClr val="FF0000"/>
                </a:solidFill>
              </a:rPr>
              <a:t> idea! </a:t>
            </a:r>
            <a:r>
              <a:rPr lang="es-ES" sz="4000" dirty="0">
                <a:solidFill>
                  <a:srgbClr val="002060"/>
                </a:solidFill>
              </a:rPr>
              <a:t>– </a:t>
            </a:r>
            <a:r>
              <a:rPr lang="es-ES" sz="4000" dirty="0" err="1">
                <a:solidFill>
                  <a:srgbClr val="002060"/>
                </a:solidFill>
              </a:rPr>
              <a:t>świetny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pomysł</a:t>
            </a:r>
            <a:endParaRPr lang="es-ES" sz="4000" dirty="0">
              <a:solidFill>
                <a:srgbClr val="FF0000"/>
              </a:solidFill>
            </a:endParaRPr>
          </a:p>
          <a:p>
            <a:endParaRPr lang="es-ES" sz="4000" dirty="0">
              <a:solidFill>
                <a:srgbClr val="002060"/>
              </a:solidFill>
            </a:endParaRPr>
          </a:p>
          <a:p>
            <a:endParaRPr lang="es-ES" sz="4000" dirty="0">
              <a:solidFill>
                <a:srgbClr val="002060"/>
              </a:solidFill>
            </a:endParaRPr>
          </a:p>
          <a:p>
            <a:endParaRPr lang="es-E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061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609EFFC-851A-4F61-96F5-B631D5451DB7}"/>
              </a:ext>
            </a:extLst>
          </p:cNvPr>
          <p:cNvSpPr txBox="1"/>
          <p:nvPr/>
        </p:nvSpPr>
        <p:spPr>
          <a:xfrm>
            <a:off x="787792" y="464234"/>
            <a:ext cx="9789832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002060"/>
                </a:solidFill>
              </a:rPr>
              <a:t>Rispondere</a:t>
            </a:r>
            <a:r>
              <a:rPr lang="es-ES" sz="4000" dirty="0">
                <a:solidFill>
                  <a:srgbClr val="002060"/>
                </a:solidFill>
              </a:rPr>
              <a:t> con incerteza: (</a:t>
            </a:r>
            <a:r>
              <a:rPr lang="es-ES" sz="4000" dirty="0" err="1">
                <a:solidFill>
                  <a:srgbClr val="002060"/>
                </a:solidFill>
              </a:rPr>
              <a:t>niepewność</a:t>
            </a:r>
            <a:r>
              <a:rPr lang="es-ES" sz="4000" dirty="0">
                <a:solidFill>
                  <a:srgbClr val="002060"/>
                </a:solidFill>
              </a:rPr>
              <a:t>)</a:t>
            </a:r>
          </a:p>
          <a:p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 err="1">
                <a:solidFill>
                  <a:srgbClr val="FF0000"/>
                </a:solidFill>
              </a:rPr>
              <a:t>Mah</a:t>
            </a:r>
            <a:r>
              <a:rPr lang="es-ES" sz="4000" dirty="0">
                <a:solidFill>
                  <a:srgbClr val="FF0000"/>
                </a:solidFill>
              </a:rPr>
              <a:t>, non lo so</a:t>
            </a:r>
            <a:r>
              <a:rPr lang="es-ES" sz="4000" dirty="0">
                <a:solidFill>
                  <a:srgbClr val="002060"/>
                </a:solidFill>
              </a:rPr>
              <a:t>/ No </a:t>
            </a:r>
            <a:r>
              <a:rPr lang="es-ES" sz="4000" dirty="0" err="1">
                <a:solidFill>
                  <a:srgbClr val="002060"/>
                </a:solidFill>
              </a:rPr>
              <a:t>cóż</a:t>
            </a:r>
            <a:r>
              <a:rPr lang="es-ES" sz="4000" dirty="0">
                <a:solidFill>
                  <a:srgbClr val="002060"/>
                </a:solidFill>
              </a:rPr>
              <a:t>, nie </a:t>
            </a:r>
            <a:r>
              <a:rPr lang="es-ES" sz="4000" dirty="0" err="1">
                <a:solidFill>
                  <a:srgbClr val="002060"/>
                </a:solidFill>
              </a:rPr>
              <a:t>wiem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>
                <a:solidFill>
                  <a:srgbClr val="FF0000"/>
                </a:solidFill>
              </a:rPr>
              <a:t>Non lo </a:t>
            </a:r>
            <a:r>
              <a:rPr lang="es-ES" sz="4000" dirty="0" err="1">
                <a:solidFill>
                  <a:srgbClr val="FF0000"/>
                </a:solidFill>
              </a:rPr>
              <a:t>sappiamo</a:t>
            </a:r>
            <a:r>
              <a:rPr lang="es-ES" sz="4000" dirty="0">
                <a:solidFill>
                  <a:srgbClr val="FF0000"/>
                </a:solidFill>
              </a:rPr>
              <a:t> </a:t>
            </a:r>
            <a:r>
              <a:rPr lang="es-ES" sz="4000" dirty="0">
                <a:solidFill>
                  <a:srgbClr val="002060"/>
                </a:solidFill>
              </a:rPr>
              <a:t>– nie </a:t>
            </a:r>
            <a:r>
              <a:rPr lang="es-ES" sz="4000" dirty="0" err="1">
                <a:solidFill>
                  <a:srgbClr val="002060"/>
                </a:solidFill>
              </a:rPr>
              <a:t>wiemy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>
                <a:solidFill>
                  <a:srgbClr val="FF0000"/>
                </a:solidFill>
              </a:rPr>
              <a:t>Non </a:t>
            </a:r>
            <a:r>
              <a:rPr lang="es-ES" sz="4000" dirty="0" err="1">
                <a:solidFill>
                  <a:srgbClr val="FF0000"/>
                </a:solidFill>
              </a:rPr>
              <a:t>sono</a:t>
            </a:r>
            <a:r>
              <a:rPr lang="es-ES" sz="4000" dirty="0">
                <a:solidFill>
                  <a:srgbClr val="FF0000"/>
                </a:solidFill>
              </a:rPr>
              <a:t> </a:t>
            </a:r>
            <a:r>
              <a:rPr lang="es-ES" sz="4000" dirty="0" err="1">
                <a:solidFill>
                  <a:srgbClr val="FF0000"/>
                </a:solidFill>
              </a:rPr>
              <a:t>certo</a:t>
            </a:r>
            <a:r>
              <a:rPr lang="es-ES" sz="4000" dirty="0">
                <a:solidFill>
                  <a:srgbClr val="FF0000"/>
                </a:solidFill>
              </a:rPr>
              <a:t>/a- </a:t>
            </a:r>
            <a:r>
              <a:rPr lang="es-ES" sz="4000" dirty="0">
                <a:solidFill>
                  <a:srgbClr val="002060"/>
                </a:solidFill>
              </a:rPr>
              <a:t>nie </a:t>
            </a:r>
            <a:r>
              <a:rPr lang="es-ES" sz="4000" dirty="0" err="1">
                <a:solidFill>
                  <a:srgbClr val="002060"/>
                </a:solidFill>
              </a:rPr>
              <a:t>jestem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pewien</a:t>
            </a:r>
            <a:r>
              <a:rPr lang="es-ES" sz="4000" dirty="0">
                <a:solidFill>
                  <a:srgbClr val="002060"/>
                </a:solidFill>
              </a:rPr>
              <a:t>/a</a:t>
            </a:r>
          </a:p>
          <a:p>
            <a:r>
              <a:rPr lang="es-ES" sz="4000" dirty="0">
                <a:solidFill>
                  <a:srgbClr val="FF0000"/>
                </a:solidFill>
              </a:rPr>
              <a:t>Non </a:t>
            </a:r>
            <a:r>
              <a:rPr lang="es-ES" sz="4000" dirty="0" err="1">
                <a:solidFill>
                  <a:srgbClr val="FF0000"/>
                </a:solidFill>
              </a:rPr>
              <a:t>siamo</a:t>
            </a:r>
            <a:r>
              <a:rPr lang="es-ES" sz="4000" dirty="0">
                <a:solidFill>
                  <a:srgbClr val="FF0000"/>
                </a:solidFill>
              </a:rPr>
              <a:t> </a:t>
            </a:r>
            <a:r>
              <a:rPr lang="es-ES" sz="4000" dirty="0" err="1">
                <a:solidFill>
                  <a:srgbClr val="FF0000"/>
                </a:solidFill>
              </a:rPr>
              <a:t>certi</a:t>
            </a:r>
            <a:r>
              <a:rPr lang="es-ES" sz="4000" dirty="0">
                <a:solidFill>
                  <a:srgbClr val="FF0000"/>
                </a:solidFill>
              </a:rPr>
              <a:t>/e- </a:t>
            </a:r>
            <a:r>
              <a:rPr lang="es-ES" sz="4000" dirty="0">
                <a:solidFill>
                  <a:srgbClr val="002060"/>
                </a:solidFill>
              </a:rPr>
              <a:t>nie </a:t>
            </a:r>
            <a:r>
              <a:rPr lang="es-ES" sz="4000" dirty="0" err="1">
                <a:solidFill>
                  <a:srgbClr val="002060"/>
                </a:solidFill>
              </a:rPr>
              <a:t>jesteśmy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pewni</a:t>
            </a:r>
            <a:r>
              <a:rPr lang="es-ES" sz="4000" dirty="0">
                <a:solidFill>
                  <a:srgbClr val="002060"/>
                </a:solidFill>
              </a:rPr>
              <a:t>/e</a:t>
            </a:r>
          </a:p>
          <a:p>
            <a:r>
              <a:rPr lang="es-ES" sz="4000" dirty="0" err="1">
                <a:solidFill>
                  <a:srgbClr val="FF0000"/>
                </a:solidFill>
              </a:rPr>
              <a:t>Forse</a:t>
            </a:r>
            <a:r>
              <a:rPr lang="es-ES" sz="4000" dirty="0">
                <a:solidFill>
                  <a:srgbClr val="002060"/>
                </a:solidFill>
              </a:rPr>
              <a:t> – </a:t>
            </a:r>
            <a:r>
              <a:rPr lang="es-ES" sz="4000" dirty="0" err="1">
                <a:solidFill>
                  <a:srgbClr val="002060"/>
                </a:solidFill>
              </a:rPr>
              <a:t>być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może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 err="1">
                <a:solidFill>
                  <a:srgbClr val="FF0000"/>
                </a:solidFill>
              </a:rPr>
              <a:t>Magari</a:t>
            </a:r>
            <a:r>
              <a:rPr lang="es-ES" sz="4000" dirty="0">
                <a:solidFill>
                  <a:srgbClr val="002060"/>
                </a:solidFill>
              </a:rPr>
              <a:t>- </a:t>
            </a:r>
            <a:r>
              <a:rPr lang="es-ES" sz="4000" dirty="0" err="1">
                <a:solidFill>
                  <a:srgbClr val="002060"/>
                </a:solidFill>
              </a:rPr>
              <a:t>oby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być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może</a:t>
            </a:r>
            <a:r>
              <a:rPr lang="es-ES" sz="4000" dirty="0">
                <a:solidFill>
                  <a:srgbClr val="002060"/>
                </a:solidFill>
              </a:rPr>
              <a:t>…</a:t>
            </a:r>
          </a:p>
          <a:p>
            <a:r>
              <a:rPr lang="es-ES" sz="4000" dirty="0" err="1">
                <a:solidFill>
                  <a:srgbClr val="FF0000"/>
                </a:solidFill>
              </a:rPr>
              <a:t>Sono</a:t>
            </a:r>
            <a:r>
              <a:rPr lang="es-ES" sz="4000" dirty="0">
                <a:solidFill>
                  <a:srgbClr val="FF0000"/>
                </a:solidFill>
              </a:rPr>
              <a:t> un </a:t>
            </a:r>
            <a:r>
              <a:rPr lang="es-ES" sz="4000" dirty="0" err="1">
                <a:solidFill>
                  <a:srgbClr val="FF0000"/>
                </a:solidFill>
              </a:rPr>
              <a:t>po</a:t>
            </a:r>
            <a:r>
              <a:rPr lang="es-ES" sz="4000" dirty="0">
                <a:solidFill>
                  <a:srgbClr val="FF0000"/>
                </a:solidFill>
              </a:rPr>
              <a:t>’ </a:t>
            </a:r>
            <a:r>
              <a:rPr lang="es-ES" sz="4000" dirty="0" err="1">
                <a:solidFill>
                  <a:srgbClr val="FF0000"/>
                </a:solidFill>
              </a:rPr>
              <a:t>stanco</a:t>
            </a:r>
            <a:r>
              <a:rPr lang="es-ES" sz="4000" dirty="0">
                <a:solidFill>
                  <a:srgbClr val="FF0000"/>
                </a:solidFill>
              </a:rPr>
              <a:t>/a</a:t>
            </a:r>
            <a:r>
              <a:rPr lang="es-ES" sz="4000" dirty="0">
                <a:solidFill>
                  <a:srgbClr val="002060"/>
                </a:solidFill>
              </a:rPr>
              <a:t>- </a:t>
            </a:r>
            <a:r>
              <a:rPr lang="es-ES" sz="4000" dirty="0" err="1">
                <a:solidFill>
                  <a:srgbClr val="002060"/>
                </a:solidFill>
              </a:rPr>
              <a:t>jestem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trochę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zmęczony</a:t>
            </a:r>
            <a:r>
              <a:rPr lang="es-ES" sz="4000" dirty="0">
                <a:solidFill>
                  <a:srgbClr val="002060"/>
                </a:solidFill>
              </a:rPr>
              <a:t>/a</a:t>
            </a:r>
            <a:endParaRPr lang="es-ES" sz="4000" dirty="0">
              <a:solidFill>
                <a:srgbClr val="FF0000"/>
              </a:solidFill>
            </a:endParaRPr>
          </a:p>
          <a:p>
            <a:endParaRPr lang="es-ES" sz="4000" dirty="0">
              <a:solidFill>
                <a:srgbClr val="002060"/>
              </a:solidFill>
            </a:endParaRPr>
          </a:p>
          <a:p>
            <a:endParaRPr lang="pl-PL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130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A83DD87D-E8CA-4B48-83EE-7788AEA58027}"/>
              </a:ext>
            </a:extLst>
          </p:cNvPr>
          <p:cNvSpPr txBox="1"/>
          <p:nvPr/>
        </p:nvSpPr>
        <p:spPr>
          <a:xfrm>
            <a:off x="126609" y="492369"/>
            <a:ext cx="1171838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002060"/>
                </a:solidFill>
              </a:rPr>
              <a:t>Rifiutare</a:t>
            </a:r>
            <a:r>
              <a:rPr lang="es-ES" sz="4000" dirty="0">
                <a:solidFill>
                  <a:srgbClr val="002060"/>
                </a:solidFill>
              </a:rPr>
              <a:t>- </a:t>
            </a:r>
            <a:r>
              <a:rPr lang="es-ES" sz="4000" dirty="0" err="1">
                <a:solidFill>
                  <a:srgbClr val="002060"/>
                </a:solidFill>
              </a:rPr>
              <a:t>odmawiać</a:t>
            </a:r>
            <a:r>
              <a:rPr lang="es-ES" sz="4000" dirty="0">
                <a:solidFill>
                  <a:srgbClr val="002060"/>
                </a:solidFill>
              </a:rPr>
              <a:t>:</a:t>
            </a:r>
          </a:p>
          <a:p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>
                <a:solidFill>
                  <a:srgbClr val="FF0000"/>
                </a:solidFill>
              </a:rPr>
              <a:t>No, </a:t>
            </a:r>
            <a:r>
              <a:rPr lang="es-ES" sz="4000" dirty="0" err="1">
                <a:solidFill>
                  <a:srgbClr val="FF0000"/>
                </a:solidFill>
              </a:rPr>
              <a:t>grazie</a:t>
            </a:r>
            <a:r>
              <a:rPr lang="es-ES" sz="4000" dirty="0">
                <a:solidFill>
                  <a:srgbClr val="FF0000"/>
                </a:solidFill>
              </a:rPr>
              <a:t>, </a:t>
            </a:r>
            <a:r>
              <a:rPr lang="es-ES" sz="4000" dirty="0" err="1">
                <a:solidFill>
                  <a:srgbClr val="FF0000"/>
                </a:solidFill>
              </a:rPr>
              <a:t>magari</a:t>
            </a:r>
            <a:r>
              <a:rPr lang="es-ES" sz="4000" dirty="0">
                <a:solidFill>
                  <a:srgbClr val="FF0000"/>
                </a:solidFill>
              </a:rPr>
              <a:t> </a:t>
            </a:r>
            <a:r>
              <a:rPr lang="es-ES" sz="4000" dirty="0" err="1">
                <a:solidFill>
                  <a:srgbClr val="FF0000"/>
                </a:solidFill>
              </a:rPr>
              <a:t>più</a:t>
            </a:r>
            <a:r>
              <a:rPr lang="es-ES" sz="4000" dirty="0">
                <a:solidFill>
                  <a:srgbClr val="FF0000"/>
                </a:solidFill>
              </a:rPr>
              <a:t> </a:t>
            </a:r>
            <a:r>
              <a:rPr lang="es-ES" sz="4000" dirty="0" err="1">
                <a:solidFill>
                  <a:srgbClr val="FF0000"/>
                </a:solidFill>
              </a:rPr>
              <a:t>tardi</a:t>
            </a:r>
            <a:r>
              <a:rPr lang="es-ES" sz="4000" dirty="0">
                <a:solidFill>
                  <a:srgbClr val="002060"/>
                </a:solidFill>
              </a:rPr>
              <a:t> –nie </a:t>
            </a:r>
            <a:r>
              <a:rPr lang="es-ES" sz="4000" dirty="0" err="1">
                <a:solidFill>
                  <a:srgbClr val="002060"/>
                </a:solidFill>
              </a:rPr>
              <a:t>dziękuję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może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pózniej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>
                <a:solidFill>
                  <a:srgbClr val="FF0000"/>
                </a:solidFill>
              </a:rPr>
              <a:t>Mi </a:t>
            </a:r>
            <a:r>
              <a:rPr lang="es-ES" sz="4000" dirty="0" err="1">
                <a:solidFill>
                  <a:srgbClr val="FF0000"/>
                </a:solidFill>
              </a:rPr>
              <a:t>dispiace</a:t>
            </a:r>
            <a:r>
              <a:rPr lang="es-ES" sz="4000" dirty="0">
                <a:solidFill>
                  <a:srgbClr val="FF0000"/>
                </a:solidFill>
              </a:rPr>
              <a:t>, non </a:t>
            </a:r>
            <a:r>
              <a:rPr lang="es-ES" sz="4000" dirty="0" err="1">
                <a:solidFill>
                  <a:srgbClr val="FF0000"/>
                </a:solidFill>
              </a:rPr>
              <a:t>posso</a:t>
            </a:r>
            <a:r>
              <a:rPr lang="es-ES" sz="4000" dirty="0">
                <a:solidFill>
                  <a:srgbClr val="FF0000"/>
                </a:solidFill>
              </a:rPr>
              <a:t>, </a:t>
            </a:r>
            <a:r>
              <a:rPr lang="es-ES" sz="4000" dirty="0" err="1">
                <a:solidFill>
                  <a:srgbClr val="FF0000"/>
                </a:solidFill>
              </a:rPr>
              <a:t>devo</a:t>
            </a:r>
            <a:r>
              <a:rPr lang="es-ES" sz="4000" dirty="0">
                <a:solidFill>
                  <a:srgbClr val="FF0000"/>
                </a:solidFill>
              </a:rPr>
              <a:t> </a:t>
            </a:r>
            <a:r>
              <a:rPr lang="es-ES" sz="4000" dirty="0" err="1">
                <a:solidFill>
                  <a:srgbClr val="FF0000"/>
                </a:solidFill>
              </a:rPr>
              <a:t>lavorare</a:t>
            </a:r>
            <a:r>
              <a:rPr lang="es-ES" sz="4000" dirty="0">
                <a:solidFill>
                  <a:srgbClr val="FF0000"/>
                </a:solidFill>
              </a:rPr>
              <a:t> </a:t>
            </a:r>
            <a:r>
              <a:rPr lang="es-ES" sz="4000" dirty="0">
                <a:solidFill>
                  <a:srgbClr val="002060"/>
                </a:solidFill>
              </a:rPr>
              <a:t>– </a:t>
            </a:r>
            <a:r>
              <a:rPr lang="es-ES" sz="4000" dirty="0" err="1">
                <a:solidFill>
                  <a:srgbClr val="002060"/>
                </a:solidFill>
              </a:rPr>
              <a:t>przykro</a:t>
            </a:r>
            <a:r>
              <a:rPr lang="es-ES" sz="4000" dirty="0">
                <a:solidFill>
                  <a:srgbClr val="002060"/>
                </a:solidFill>
              </a:rPr>
              <a:t> mi, nie </a:t>
            </a:r>
            <a:r>
              <a:rPr lang="es-ES" sz="4000" dirty="0" err="1">
                <a:solidFill>
                  <a:srgbClr val="002060"/>
                </a:solidFill>
              </a:rPr>
              <a:t>mogę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muszę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pracować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>
                <a:solidFill>
                  <a:srgbClr val="FF0000"/>
                </a:solidFill>
              </a:rPr>
              <a:t>Ci </a:t>
            </a:r>
            <a:r>
              <a:rPr lang="es-ES" sz="4000" dirty="0" err="1">
                <a:solidFill>
                  <a:srgbClr val="FF0000"/>
                </a:solidFill>
              </a:rPr>
              <a:t>dispiace</a:t>
            </a:r>
            <a:r>
              <a:rPr lang="es-ES" sz="4000" dirty="0">
                <a:solidFill>
                  <a:srgbClr val="FF0000"/>
                </a:solidFill>
              </a:rPr>
              <a:t>, non </a:t>
            </a:r>
            <a:r>
              <a:rPr lang="es-ES" sz="4000" dirty="0" err="1">
                <a:solidFill>
                  <a:srgbClr val="FF0000"/>
                </a:solidFill>
              </a:rPr>
              <a:t>possiamo</a:t>
            </a:r>
            <a:r>
              <a:rPr lang="es-ES" sz="4000" dirty="0">
                <a:solidFill>
                  <a:srgbClr val="FF0000"/>
                </a:solidFill>
              </a:rPr>
              <a:t>, </a:t>
            </a:r>
            <a:r>
              <a:rPr lang="es-ES" sz="4000" dirty="0" err="1">
                <a:solidFill>
                  <a:srgbClr val="FF0000"/>
                </a:solidFill>
              </a:rPr>
              <a:t>dobbiamo</a:t>
            </a:r>
            <a:r>
              <a:rPr lang="es-ES" sz="4000" dirty="0">
                <a:solidFill>
                  <a:srgbClr val="FF0000"/>
                </a:solidFill>
              </a:rPr>
              <a:t> </a:t>
            </a:r>
            <a:r>
              <a:rPr lang="es-ES" sz="4000" dirty="0" err="1">
                <a:solidFill>
                  <a:srgbClr val="FF0000"/>
                </a:solidFill>
              </a:rPr>
              <a:t>incontrare</a:t>
            </a:r>
            <a:r>
              <a:rPr lang="es-ES" sz="4000" dirty="0">
                <a:solidFill>
                  <a:srgbClr val="FF0000"/>
                </a:solidFill>
              </a:rPr>
              <a:t> un cliente </a:t>
            </a:r>
            <a:r>
              <a:rPr lang="es-ES" sz="4000" dirty="0">
                <a:solidFill>
                  <a:srgbClr val="002060"/>
                </a:solidFill>
              </a:rPr>
              <a:t>– </a:t>
            </a:r>
            <a:r>
              <a:rPr lang="es-ES" sz="4000" dirty="0" err="1">
                <a:solidFill>
                  <a:srgbClr val="002060"/>
                </a:solidFill>
              </a:rPr>
              <a:t>przykro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nam</a:t>
            </a:r>
            <a:r>
              <a:rPr lang="es-ES" sz="4000" dirty="0">
                <a:solidFill>
                  <a:srgbClr val="002060"/>
                </a:solidFill>
              </a:rPr>
              <a:t>, nie </a:t>
            </a:r>
            <a:r>
              <a:rPr lang="es-ES" sz="4000" dirty="0" err="1">
                <a:solidFill>
                  <a:srgbClr val="002060"/>
                </a:solidFill>
              </a:rPr>
              <a:t>możemy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musimy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spotkać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się</a:t>
            </a:r>
            <a:r>
              <a:rPr lang="es-ES" sz="4000" dirty="0">
                <a:solidFill>
                  <a:srgbClr val="002060"/>
                </a:solidFill>
              </a:rPr>
              <a:t> z </a:t>
            </a:r>
            <a:r>
              <a:rPr lang="es-ES" sz="4000" dirty="0" err="1">
                <a:solidFill>
                  <a:srgbClr val="002060"/>
                </a:solidFill>
              </a:rPr>
              <a:t>klientem</a:t>
            </a:r>
            <a:endParaRPr lang="es-ES" sz="4000" dirty="0">
              <a:solidFill>
                <a:srgbClr val="002060"/>
              </a:solidFill>
            </a:endParaRPr>
          </a:p>
          <a:p>
            <a:endParaRPr lang="es-ES" sz="4000" dirty="0">
              <a:solidFill>
                <a:srgbClr val="002060"/>
              </a:solidFill>
            </a:endParaRPr>
          </a:p>
          <a:p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>
                <a:solidFill>
                  <a:srgbClr val="002060"/>
                </a:solidFill>
              </a:rPr>
              <a:t> </a:t>
            </a:r>
          </a:p>
          <a:p>
            <a:r>
              <a:rPr lang="es-ES" sz="4000" dirty="0"/>
              <a:t> </a:t>
            </a:r>
          </a:p>
          <a:p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032045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AA5FDB99-83CA-4E44-B145-019BE34B3871}"/>
              </a:ext>
            </a:extLst>
          </p:cNvPr>
          <p:cNvSpPr txBox="1"/>
          <p:nvPr/>
        </p:nvSpPr>
        <p:spPr>
          <a:xfrm>
            <a:off x="253218" y="0"/>
            <a:ext cx="11662117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err="1">
                <a:solidFill>
                  <a:srgbClr val="002060"/>
                </a:solidFill>
              </a:rPr>
              <a:t>Esempi</a:t>
            </a:r>
            <a:r>
              <a:rPr lang="es-ES" sz="3600" dirty="0">
                <a:solidFill>
                  <a:srgbClr val="002060"/>
                </a:solidFill>
              </a:rPr>
              <a:t> di </a:t>
            </a:r>
            <a:r>
              <a:rPr lang="es-ES" sz="3600" dirty="0" err="1">
                <a:solidFill>
                  <a:srgbClr val="002060"/>
                </a:solidFill>
              </a:rPr>
              <a:t>rifiuto</a:t>
            </a:r>
            <a:r>
              <a:rPr lang="es-ES" sz="3600" dirty="0">
                <a:solidFill>
                  <a:srgbClr val="002060"/>
                </a:solidFill>
              </a:rPr>
              <a:t>- </a:t>
            </a:r>
            <a:r>
              <a:rPr lang="es-ES" sz="3600" dirty="0" err="1">
                <a:solidFill>
                  <a:srgbClr val="002060"/>
                </a:solidFill>
              </a:rPr>
              <a:t>przykłady</a:t>
            </a:r>
            <a:r>
              <a:rPr lang="es-ES" sz="3600" dirty="0">
                <a:solidFill>
                  <a:srgbClr val="002060"/>
                </a:solidFill>
              </a:rPr>
              <a:t> </a:t>
            </a:r>
            <a:r>
              <a:rPr lang="es-ES" sz="3600" dirty="0" err="1">
                <a:solidFill>
                  <a:srgbClr val="002060"/>
                </a:solidFill>
              </a:rPr>
              <a:t>odmowy</a:t>
            </a:r>
            <a:endParaRPr lang="es-ES" sz="3600" dirty="0">
              <a:solidFill>
                <a:srgbClr val="002060"/>
              </a:solidFill>
            </a:endParaRPr>
          </a:p>
          <a:p>
            <a:r>
              <a:rPr lang="es-ES" sz="3600" dirty="0">
                <a:solidFill>
                  <a:srgbClr val="002060"/>
                </a:solidFill>
              </a:rPr>
              <a:t>Mi </a:t>
            </a:r>
            <a:r>
              <a:rPr lang="es-ES" sz="3600" dirty="0" err="1">
                <a:solidFill>
                  <a:srgbClr val="002060"/>
                </a:solidFill>
              </a:rPr>
              <a:t>dispiace</a:t>
            </a:r>
            <a:r>
              <a:rPr lang="es-ES" sz="3600" dirty="0">
                <a:solidFill>
                  <a:srgbClr val="002060"/>
                </a:solidFill>
              </a:rPr>
              <a:t>, </a:t>
            </a:r>
            <a:r>
              <a:rPr lang="es-ES" sz="3600" dirty="0">
                <a:solidFill>
                  <a:srgbClr val="FF0000"/>
                </a:solidFill>
              </a:rPr>
              <a:t>non </a:t>
            </a:r>
            <a:r>
              <a:rPr lang="es-ES" sz="3600" dirty="0" err="1">
                <a:solidFill>
                  <a:srgbClr val="FF0000"/>
                </a:solidFill>
              </a:rPr>
              <a:t>posso</a:t>
            </a:r>
            <a:r>
              <a:rPr lang="es-ES" sz="3600" dirty="0">
                <a:solidFill>
                  <a:srgbClr val="002060"/>
                </a:solidFill>
              </a:rPr>
              <a:t>, </a:t>
            </a:r>
            <a:r>
              <a:rPr lang="es-ES" sz="3600" dirty="0" err="1">
                <a:solidFill>
                  <a:srgbClr val="FF0000"/>
                </a:solidFill>
              </a:rPr>
              <a:t>devo</a:t>
            </a:r>
            <a:r>
              <a:rPr lang="es-ES" sz="3600" dirty="0">
                <a:solidFill>
                  <a:srgbClr val="002060"/>
                </a:solidFill>
              </a:rPr>
              <a:t> </a:t>
            </a:r>
            <a:r>
              <a:rPr lang="es-ES" sz="3600" dirty="0" err="1">
                <a:solidFill>
                  <a:srgbClr val="002060"/>
                </a:solidFill>
              </a:rPr>
              <a:t>studiare</a:t>
            </a:r>
            <a:r>
              <a:rPr lang="es-ES" sz="3600" dirty="0">
                <a:solidFill>
                  <a:srgbClr val="002060"/>
                </a:solidFill>
              </a:rPr>
              <a:t>/ </a:t>
            </a:r>
            <a:r>
              <a:rPr lang="es-ES" sz="3600" dirty="0" err="1">
                <a:solidFill>
                  <a:srgbClr val="002060"/>
                </a:solidFill>
              </a:rPr>
              <a:t>lavorare</a:t>
            </a:r>
            <a:r>
              <a:rPr lang="es-ES" sz="3600" dirty="0">
                <a:solidFill>
                  <a:srgbClr val="002060"/>
                </a:solidFill>
              </a:rPr>
              <a:t>/</a:t>
            </a:r>
            <a:r>
              <a:rPr lang="es-ES" sz="3600" dirty="0" err="1">
                <a:solidFill>
                  <a:srgbClr val="002060"/>
                </a:solidFill>
              </a:rPr>
              <a:t>incontrare</a:t>
            </a:r>
            <a:r>
              <a:rPr lang="es-ES" sz="3600" dirty="0">
                <a:solidFill>
                  <a:srgbClr val="002060"/>
                </a:solidFill>
              </a:rPr>
              <a:t> un cliente/</a:t>
            </a:r>
            <a:r>
              <a:rPr lang="es-ES" sz="3600" dirty="0" err="1">
                <a:solidFill>
                  <a:srgbClr val="002060"/>
                </a:solidFill>
              </a:rPr>
              <a:t>finire</a:t>
            </a:r>
            <a:r>
              <a:rPr lang="es-ES" sz="3600" dirty="0">
                <a:solidFill>
                  <a:srgbClr val="002060"/>
                </a:solidFill>
              </a:rPr>
              <a:t> la </a:t>
            </a:r>
            <a:r>
              <a:rPr lang="es-ES" sz="3600" dirty="0" err="1">
                <a:solidFill>
                  <a:srgbClr val="002060"/>
                </a:solidFill>
              </a:rPr>
              <a:t>presentazione</a:t>
            </a:r>
            <a:r>
              <a:rPr lang="es-ES" sz="3600" dirty="0">
                <a:solidFill>
                  <a:srgbClr val="002060"/>
                </a:solidFill>
              </a:rPr>
              <a:t>/</a:t>
            </a:r>
            <a:r>
              <a:rPr lang="es-ES" sz="3600" dirty="0" err="1">
                <a:solidFill>
                  <a:srgbClr val="002060"/>
                </a:solidFill>
              </a:rPr>
              <a:t>rimanere</a:t>
            </a:r>
            <a:r>
              <a:rPr lang="es-ES" sz="3600" dirty="0">
                <a:solidFill>
                  <a:srgbClr val="002060"/>
                </a:solidFill>
              </a:rPr>
              <a:t> a casa.</a:t>
            </a:r>
          </a:p>
          <a:p>
            <a:r>
              <a:rPr lang="es-ES" sz="3600" dirty="0">
                <a:solidFill>
                  <a:srgbClr val="002060"/>
                </a:solidFill>
              </a:rPr>
              <a:t>Mi </a:t>
            </a:r>
            <a:r>
              <a:rPr lang="es-ES" sz="3600" dirty="0" err="1">
                <a:solidFill>
                  <a:srgbClr val="002060"/>
                </a:solidFill>
              </a:rPr>
              <a:t>dispiace</a:t>
            </a:r>
            <a:r>
              <a:rPr lang="es-ES" sz="3600" dirty="0">
                <a:solidFill>
                  <a:srgbClr val="002060"/>
                </a:solidFill>
              </a:rPr>
              <a:t>, </a:t>
            </a:r>
            <a:r>
              <a:rPr lang="es-ES" sz="3600" dirty="0">
                <a:solidFill>
                  <a:srgbClr val="FF0000"/>
                </a:solidFill>
              </a:rPr>
              <a:t>non </a:t>
            </a:r>
            <a:r>
              <a:rPr lang="es-ES" sz="3600" dirty="0" err="1">
                <a:solidFill>
                  <a:srgbClr val="FF0000"/>
                </a:solidFill>
              </a:rPr>
              <a:t>posso</a:t>
            </a:r>
            <a:r>
              <a:rPr lang="es-ES" sz="3600" dirty="0">
                <a:solidFill>
                  <a:srgbClr val="002060"/>
                </a:solidFill>
              </a:rPr>
              <a:t>, </a:t>
            </a:r>
            <a:r>
              <a:rPr lang="es-ES" sz="3600" dirty="0" err="1">
                <a:solidFill>
                  <a:srgbClr val="FF0000"/>
                </a:solidFill>
              </a:rPr>
              <a:t>sto</a:t>
            </a:r>
            <a:r>
              <a:rPr lang="es-ES" sz="3600" dirty="0">
                <a:solidFill>
                  <a:srgbClr val="FF0000"/>
                </a:solidFill>
              </a:rPr>
              <a:t> </a:t>
            </a:r>
            <a:r>
              <a:rPr lang="es-ES" sz="3600" dirty="0" err="1">
                <a:solidFill>
                  <a:srgbClr val="FF0000"/>
                </a:solidFill>
              </a:rPr>
              <a:t>male</a:t>
            </a:r>
            <a:r>
              <a:rPr lang="es-ES" sz="3600" dirty="0">
                <a:solidFill>
                  <a:srgbClr val="002060"/>
                </a:solidFill>
              </a:rPr>
              <a:t>/</a:t>
            </a:r>
            <a:r>
              <a:rPr lang="es-ES" sz="3600" dirty="0" err="1">
                <a:solidFill>
                  <a:srgbClr val="FF0000"/>
                </a:solidFill>
              </a:rPr>
              <a:t>ho</a:t>
            </a:r>
            <a:r>
              <a:rPr lang="es-ES" sz="3600" dirty="0">
                <a:solidFill>
                  <a:srgbClr val="FF0000"/>
                </a:solidFill>
              </a:rPr>
              <a:t> mal di testa</a:t>
            </a:r>
            <a:r>
              <a:rPr lang="es-ES" sz="3600" dirty="0">
                <a:solidFill>
                  <a:srgbClr val="002060"/>
                </a:solidFill>
              </a:rPr>
              <a:t>/</a:t>
            </a:r>
            <a:r>
              <a:rPr lang="es-ES" sz="3600" dirty="0" err="1">
                <a:solidFill>
                  <a:srgbClr val="FF0000"/>
                </a:solidFill>
              </a:rPr>
              <a:t>ho</a:t>
            </a:r>
            <a:r>
              <a:rPr lang="es-ES" sz="3600" dirty="0">
                <a:solidFill>
                  <a:srgbClr val="002060"/>
                </a:solidFill>
              </a:rPr>
              <a:t> </a:t>
            </a:r>
            <a:r>
              <a:rPr lang="es-ES" sz="3600" dirty="0">
                <a:solidFill>
                  <a:srgbClr val="FF0000"/>
                </a:solidFill>
              </a:rPr>
              <a:t>mal di gola</a:t>
            </a:r>
            <a:r>
              <a:rPr lang="es-ES" sz="3600" dirty="0">
                <a:solidFill>
                  <a:srgbClr val="002060"/>
                </a:solidFill>
              </a:rPr>
              <a:t>/</a:t>
            </a:r>
            <a:r>
              <a:rPr lang="es-ES" sz="3600" dirty="0" err="1">
                <a:solidFill>
                  <a:srgbClr val="FF0000"/>
                </a:solidFill>
              </a:rPr>
              <a:t>sono</a:t>
            </a:r>
            <a:r>
              <a:rPr lang="es-ES" sz="3600" dirty="0">
                <a:solidFill>
                  <a:srgbClr val="FF0000"/>
                </a:solidFill>
              </a:rPr>
              <a:t> </a:t>
            </a:r>
            <a:r>
              <a:rPr lang="es-ES" sz="3600" dirty="0" err="1">
                <a:solidFill>
                  <a:srgbClr val="FF0000"/>
                </a:solidFill>
              </a:rPr>
              <a:t>raffreddato</a:t>
            </a:r>
            <a:r>
              <a:rPr lang="es-ES" sz="3600" dirty="0">
                <a:solidFill>
                  <a:srgbClr val="002060"/>
                </a:solidFill>
              </a:rPr>
              <a:t>/a(</a:t>
            </a:r>
            <a:r>
              <a:rPr lang="es-ES" sz="3600" dirty="0" err="1">
                <a:solidFill>
                  <a:srgbClr val="002060"/>
                </a:solidFill>
              </a:rPr>
              <a:t>jestem</a:t>
            </a:r>
            <a:r>
              <a:rPr lang="es-ES" sz="3600" dirty="0">
                <a:solidFill>
                  <a:srgbClr val="002060"/>
                </a:solidFill>
              </a:rPr>
              <a:t> </a:t>
            </a:r>
            <a:r>
              <a:rPr lang="es-ES" sz="3600" dirty="0" err="1">
                <a:solidFill>
                  <a:srgbClr val="002060"/>
                </a:solidFill>
              </a:rPr>
              <a:t>zaziębiony</a:t>
            </a:r>
            <a:r>
              <a:rPr lang="es-ES" sz="3600" dirty="0">
                <a:solidFill>
                  <a:srgbClr val="002060"/>
                </a:solidFill>
              </a:rPr>
              <a:t>)</a:t>
            </a:r>
          </a:p>
          <a:p>
            <a:r>
              <a:rPr lang="es-ES" sz="3600" dirty="0">
                <a:solidFill>
                  <a:srgbClr val="002060"/>
                </a:solidFill>
              </a:rPr>
              <a:t>Mi </a:t>
            </a:r>
            <a:r>
              <a:rPr lang="es-ES" sz="3600" dirty="0" err="1">
                <a:solidFill>
                  <a:srgbClr val="002060"/>
                </a:solidFill>
              </a:rPr>
              <a:t>dispiace</a:t>
            </a:r>
            <a:r>
              <a:rPr lang="es-ES" sz="3600" dirty="0">
                <a:solidFill>
                  <a:srgbClr val="002060"/>
                </a:solidFill>
              </a:rPr>
              <a:t>, </a:t>
            </a:r>
            <a:r>
              <a:rPr lang="es-ES" sz="3600" dirty="0">
                <a:solidFill>
                  <a:srgbClr val="FF0000"/>
                </a:solidFill>
              </a:rPr>
              <a:t>non </a:t>
            </a:r>
            <a:r>
              <a:rPr lang="es-ES" sz="3600" dirty="0" err="1">
                <a:solidFill>
                  <a:srgbClr val="FF0000"/>
                </a:solidFill>
              </a:rPr>
              <a:t>posso</a:t>
            </a:r>
            <a:r>
              <a:rPr lang="es-ES" sz="3600" dirty="0">
                <a:solidFill>
                  <a:srgbClr val="002060"/>
                </a:solidFill>
              </a:rPr>
              <a:t>, </a:t>
            </a:r>
            <a:r>
              <a:rPr lang="es-ES" sz="3600" dirty="0" err="1">
                <a:solidFill>
                  <a:srgbClr val="FF0000"/>
                </a:solidFill>
              </a:rPr>
              <a:t>sono</a:t>
            </a:r>
            <a:r>
              <a:rPr lang="es-ES" sz="3600" dirty="0">
                <a:solidFill>
                  <a:srgbClr val="FF0000"/>
                </a:solidFill>
              </a:rPr>
              <a:t> </a:t>
            </a:r>
            <a:r>
              <a:rPr lang="es-ES" sz="3600" dirty="0" err="1">
                <a:solidFill>
                  <a:srgbClr val="FF0000"/>
                </a:solidFill>
              </a:rPr>
              <a:t>impegnato</a:t>
            </a:r>
            <a:r>
              <a:rPr lang="es-ES" sz="3600" dirty="0">
                <a:solidFill>
                  <a:srgbClr val="002060"/>
                </a:solidFill>
              </a:rPr>
              <a:t>/a-</a:t>
            </a:r>
            <a:r>
              <a:rPr lang="es-ES" sz="3600" dirty="0" err="1">
                <a:solidFill>
                  <a:srgbClr val="002060"/>
                </a:solidFill>
              </a:rPr>
              <a:t>jestem</a:t>
            </a:r>
            <a:r>
              <a:rPr lang="es-ES" sz="3600" dirty="0">
                <a:solidFill>
                  <a:srgbClr val="002060"/>
                </a:solidFill>
              </a:rPr>
              <a:t> </a:t>
            </a:r>
            <a:r>
              <a:rPr lang="es-ES" sz="3600" dirty="0" err="1">
                <a:solidFill>
                  <a:srgbClr val="002060"/>
                </a:solidFill>
              </a:rPr>
              <a:t>zajęty</a:t>
            </a:r>
            <a:endParaRPr lang="es-ES" sz="3600" dirty="0">
              <a:solidFill>
                <a:srgbClr val="002060"/>
              </a:solidFill>
            </a:endParaRPr>
          </a:p>
          <a:p>
            <a:r>
              <a:rPr lang="es-ES" sz="3600" dirty="0">
                <a:solidFill>
                  <a:srgbClr val="002060"/>
                </a:solidFill>
              </a:rPr>
              <a:t>Mi </a:t>
            </a:r>
            <a:r>
              <a:rPr lang="es-ES" sz="3600" dirty="0" err="1">
                <a:solidFill>
                  <a:srgbClr val="002060"/>
                </a:solidFill>
              </a:rPr>
              <a:t>dispiace</a:t>
            </a:r>
            <a:r>
              <a:rPr lang="es-ES" sz="3600" dirty="0">
                <a:solidFill>
                  <a:srgbClr val="002060"/>
                </a:solidFill>
              </a:rPr>
              <a:t>, </a:t>
            </a:r>
            <a:r>
              <a:rPr lang="es-ES" sz="3600" dirty="0">
                <a:solidFill>
                  <a:srgbClr val="FF0000"/>
                </a:solidFill>
              </a:rPr>
              <a:t>non </a:t>
            </a:r>
            <a:r>
              <a:rPr lang="es-ES" sz="3600" dirty="0" err="1">
                <a:solidFill>
                  <a:srgbClr val="FF0000"/>
                </a:solidFill>
              </a:rPr>
              <a:t>posso</a:t>
            </a:r>
            <a:r>
              <a:rPr lang="es-ES" sz="3600" dirty="0">
                <a:solidFill>
                  <a:srgbClr val="002060"/>
                </a:solidFill>
              </a:rPr>
              <a:t>, </a:t>
            </a:r>
            <a:r>
              <a:rPr lang="es-ES" sz="3600" dirty="0" err="1">
                <a:solidFill>
                  <a:srgbClr val="FF0000"/>
                </a:solidFill>
              </a:rPr>
              <a:t>ho</a:t>
            </a:r>
            <a:r>
              <a:rPr lang="es-ES" sz="3600" dirty="0">
                <a:solidFill>
                  <a:srgbClr val="FF0000"/>
                </a:solidFill>
              </a:rPr>
              <a:t> un </a:t>
            </a:r>
            <a:r>
              <a:rPr lang="es-ES" sz="3600" dirty="0" err="1">
                <a:solidFill>
                  <a:srgbClr val="FF0000"/>
                </a:solidFill>
              </a:rPr>
              <a:t>impegno</a:t>
            </a:r>
            <a:r>
              <a:rPr lang="es-ES" sz="3600" dirty="0">
                <a:solidFill>
                  <a:srgbClr val="002060"/>
                </a:solidFill>
              </a:rPr>
              <a:t>(</a:t>
            </a:r>
            <a:r>
              <a:rPr lang="es-ES" sz="3600" dirty="0" err="1">
                <a:solidFill>
                  <a:srgbClr val="002060"/>
                </a:solidFill>
              </a:rPr>
              <a:t>mam</a:t>
            </a:r>
            <a:r>
              <a:rPr lang="es-ES" sz="3600" dirty="0">
                <a:solidFill>
                  <a:srgbClr val="002060"/>
                </a:solidFill>
              </a:rPr>
              <a:t> </a:t>
            </a:r>
            <a:r>
              <a:rPr lang="es-ES" sz="3600" dirty="0" err="1">
                <a:solidFill>
                  <a:srgbClr val="002060"/>
                </a:solidFill>
              </a:rPr>
              <a:t>coś</a:t>
            </a:r>
            <a:r>
              <a:rPr lang="es-ES" sz="3600" dirty="0">
                <a:solidFill>
                  <a:srgbClr val="002060"/>
                </a:solidFill>
              </a:rPr>
              <a:t> do </a:t>
            </a:r>
            <a:r>
              <a:rPr lang="es-ES" sz="3600" dirty="0" err="1">
                <a:solidFill>
                  <a:srgbClr val="002060"/>
                </a:solidFill>
              </a:rPr>
              <a:t>załatwienia</a:t>
            </a:r>
            <a:r>
              <a:rPr lang="es-ES" sz="3600" dirty="0">
                <a:solidFill>
                  <a:srgbClr val="002060"/>
                </a:solidFill>
              </a:rPr>
              <a:t>)</a:t>
            </a:r>
          </a:p>
          <a:p>
            <a:r>
              <a:rPr lang="es-ES" sz="3600" dirty="0">
                <a:solidFill>
                  <a:srgbClr val="002060"/>
                </a:solidFill>
              </a:rPr>
              <a:t>No, mi </a:t>
            </a:r>
            <a:r>
              <a:rPr lang="es-ES" sz="3600" dirty="0" err="1">
                <a:solidFill>
                  <a:srgbClr val="002060"/>
                </a:solidFill>
              </a:rPr>
              <a:t>dispiace</a:t>
            </a:r>
            <a:r>
              <a:rPr lang="es-ES" sz="3600" dirty="0">
                <a:solidFill>
                  <a:srgbClr val="002060"/>
                </a:solidFill>
              </a:rPr>
              <a:t>, </a:t>
            </a:r>
            <a:r>
              <a:rPr lang="es-ES" sz="3600" dirty="0">
                <a:solidFill>
                  <a:srgbClr val="FF0000"/>
                </a:solidFill>
              </a:rPr>
              <a:t>fa </a:t>
            </a:r>
            <a:r>
              <a:rPr lang="es-ES" sz="3600" dirty="0" err="1">
                <a:solidFill>
                  <a:srgbClr val="FF0000"/>
                </a:solidFill>
              </a:rPr>
              <a:t>freddo</a:t>
            </a:r>
            <a:r>
              <a:rPr lang="es-ES" sz="3600" dirty="0">
                <a:solidFill>
                  <a:srgbClr val="FF0000"/>
                </a:solidFill>
              </a:rPr>
              <a:t>/fa caldo/ </a:t>
            </a:r>
            <a:r>
              <a:rPr lang="es-ES" sz="3600" dirty="0" err="1">
                <a:solidFill>
                  <a:srgbClr val="FF0000"/>
                </a:solidFill>
              </a:rPr>
              <a:t>piove</a:t>
            </a:r>
            <a:r>
              <a:rPr lang="es-ES" sz="3600" dirty="0">
                <a:solidFill>
                  <a:srgbClr val="FF0000"/>
                </a:solidFill>
              </a:rPr>
              <a:t>/</a:t>
            </a:r>
            <a:r>
              <a:rPr lang="es-ES" sz="3600" dirty="0" err="1">
                <a:solidFill>
                  <a:srgbClr val="FF0000"/>
                </a:solidFill>
              </a:rPr>
              <a:t>nevica</a:t>
            </a:r>
            <a:endParaRPr lang="es-ES" sz="3600" dirty="0">
              <a:solidFill>
                <a:srgbClr val="FF0000"/>
              </a:solidFill>
            </a:endParaRPr>
          </a:p>
          <a:p>
            <a:r>
              <a:rPr lang="es-ES" sz="3600" dirty="0">
                <a:solidFill>
                  <a:srgbClr val="002060"/>
                </a:solidFill>
              </a:rPr>
              <a:t>(</a:t>
            </a:r>
            <a:r>
              <a:rPr lang="es-ES" sz="3600" dirty="0" err="1">
                <a:solidFill>
                  <a:srgbClr val="002060"/>
                </a:solidFill>
              </a:rPr>
              <a:t>jest</a:t>
            </a:r>
            <a:r>
              <a:rPr lang="es-ES" sz="3600" dirty="0">
                <a:solidFill>
                  <a:srgbClr val="002060"/>
                </a:solidFill>
              </a:rPr>
              <a:t> </a:t>
            </a:r>
            <a:r>
              <a:rPr lang="es-ES" sz="3600" dirty="0" err="1">
                <a:solidFill>
                  <a:srgbClr val="002060"/>
                </a:solidFill>
              </a:rPr>
              <a:t>zimno,ciepło</a:t>
            </a:r>
            <a:r>
              <a:rPr lang="es-ES" sz="3600" dirty="0">
                <a:solidFill>
                  <a:srgbClr val="002060"/>
                </a:solidFill>
              </a:rPr>
              <a:t>, pada </a:t>
            </a:r>
            <a:r>
              <a:rPr lang="es-ES" sz="3600" dirty="0" err="1">
                <a:solidFill>
                  <a:srgbClr val="002060"/>
                </a:solidFill>
              </a:rPr>
              <a:t>deszcz</a:t>
            </a:r>
            <a:r>
              <a:rPr lang="es-ES" sz="3600" dirty="0">
                <a:solidFill>
                  <a:srgbClr val="002060"/>
                </a:solidFill>
              </a:rPr>
              <a:t>, pada </a:t>
            </a:r>
            <a:r>
              <a:rPr lang="es-ES" sz="3600" dirty="0" err="1">
                <a:solidFill>
                  <a:srgbClr val="002060"/>
                </a:solidFill>
              </a:rPr>
              <a:t>śnieg</a:t>
            </a:r>
            <a:r>
              <a:rPr lang="es-ES" sz="3600" dirty="0">
                <a:solidFill>
                  <a:srgbClr val="002060"/>
                </a:solidFill>
              </a:rPr>
              <a:t>)</a:t>
            </a:r>
          </a:p>
          <a:p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188645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AA5FDB99-83CA-4E44-B145-019BE34B3871}"/>
              </a:ext>
            </a:extLst>
          </p:cNvPr>
          <p:cNvSpPr txBox="1"/>
          <p:nvPr/>
        </p:nvSpPr>
        <p:spPr>
          <a:xfrm>
            <a:off x="168812" y="0"/>
            <a:ext cx="11746523" cy="7704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002060"/>
                </a:solidFill>
              </a:rPr>
              <a:t>Esempi</a:t>
            </a:r>
            <a:r>
              <a:rPr lang="es-ES" sz="4000" dirty="0">
                <a:solidFill>
                  <a:srgbClr val="002060"/>
                </a:solidFill>
              </a:rPr>
              <a:t> di </a:t>
            </a:r>
            <a:r>
              <a:rPr lang="es-ES" sz="4000" dirty="0" err="1">
                <a:solidFill>
                  <a:srgbClr val="002060"/>
                </a:solidFill>
              </a:rPr>
              <a:t>rifiuto</a:t>
            </a:r>
            <a:r>
              <a:rPr lang="es-ES" sz="4000" dirty="0">
                <a:solidFill>
                  <a:srgbClr val="002060"/>
                </a:solidFill>
              </a:rPr>
              <a:t>- </a:t>
            </a:r>
            <a:r>
              <a:rPr lang="es-ES" sz="4000" dirty="0" err="1">
                <a:solidFill>
                  <a:srgbClr val="002060"/>
                </a:solidFill>
              </a:rPr>
              <a:t>przykłady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odmowy</a:t>
            </a:r>
            <a:endParaRPr lang="es-ES" sz="4000" dirty="0">
              <a:solidFill>
                <a:srgbClr val="002060"/>
              </a:solidFill>
            </a:endParaRPr>
          </a:p>
          <a:p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>
                <a:solidFill>
                  <a:srgbClr val="002060"/>
                </a:solidFill>
              </a:rPr>
              <a:t>Ci </a:t>
            </a:r>
            <a:r>
              <a:rPr lang="es-ES" sz="4000" dirty="0" err="1">
                <a:solidFill>
                  <a:srgbClr val="002060"/>
                </a:solidFill>
              </a:rPr>
              <a:t>dispiace</a:t>
            </a:r>
            <a:r>
              <a:rPr lang="es-ES" sz="4000" dirty="0">
                <a:solidFill>
                  <a:srgbClr val="002060"/>
                </a:solidFill>
              </a:rPr>
              <a:t>, non </a:t>
            </a:r>
            <a:r>
              <a:rPr lang="es-ES" sz="4000" dirty="0" err="1">
                <a:solidFill>
                  <a:srgbClr val="002060"/>
                </a:solidFill>
              </a:rPr>
              <a:t>possiamo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dobbiamo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studiare</a:t>
            </a:r>
            <a:r>
              <a:rPr lang="es-ES" sz="4000" dirty="0">
                <a:solidFill>
                  <a:srgbClr val="002060"/>
                </a:solidFill>
              </a:rPr>
              <a:t>/ </a:t>
            </a:r>
            <a:r>
              <a:rPr lang="es-ES" sz="4000" dirty="0" err="1">
                <a:solidFill>
                  <a:srgbClr val="002060"/>
                </a:solidFill>
              </a:rPr>
              <a:t>lavorare</a:t>
            </a:r>
            <a:r>
              <a:rPr lang="es-ES" sz="4000" dirty="0">
                <a:solidFill>
                  <a:srgbClr val="002060"/>
                </a:solidFill>
              </a:rPr>
              <a:t>/</a:t>
            </a:r>
            <a:r>
              <a:rPr lang="es-ES" sz="4000" dirty="0" err="1">
                <a:solidFill>
                  <a:srgbClr val="002060"/>
                </a:solidFill>
              </a:rPr>
              <a:t>incontrare</a:t>
            </a:r>
            <a:r>
              <a:rPr lang="es-ES" sz="4000" dirty="0">
                <a:solidFill>
                  <a:srgbClr val="002060"/>
                </a:solidFill>
              </a:rPr>
              <a:t> un cliente.</a:t>
            </a:r>
          </a:p>
          <a:p>
            <a:r>
              <a:rPr lang="es-ES" sz="4000" dirty="0">
                <a:solidFill>
                  <a:srgbClr val="002060"/>
                </a:solidFill>
              </a:rPr>
              <a:t>Ci </a:t>
            </a:r>
            <a:r>
              <a:rPr lang="es-ES" sz="4000" dirty="0" err="1">
                <a:solidFill>
                  <a:srgbClr val="002060"/>
                </a:solidFill>
              </a:rPr>
              <a:t>dispiace</a:t>
            </a:r>
            <a:r>
              <a:rPr lang="es-ES" sz="4000" dirty="0">
                <a:solidFill>
                  <a:srgbClr val="002060"/>
                </a:solidFill>
              </a:rPr>
              <a:t>, non </a:t>
            </a:r>
            <a:r>
              <a:rPr lang="es-ES" sz="4000" dirty="0" err="1">
                <a:solidFill>
                  <a:srgbClr val="002060"/>
                </a:solidFill>
              </a:rPr>
              <a:t>possiamo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stiamo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male</a:t>
            </a:r>
            <a:r>
              <a:rPr lang="es-ES" sz="4000" dirty="0">
                <a:solidFill>
                  <a:srgbClr val="002060"/>
                </a:solidFill>
              </a:rPr>
              <a:t>/</a:t>
            </a:r>
            <a:r>
              <a:rPr lang="es-ES" sz="4000" dirty="0" err="1">
                <a:solidFill>
                  <a:srgbClr val="002060"/>
                </a:solidFill>
              </a:rPr>
              <a:t>abbiamo</a:t>
            </a:r>
            <a:r>
              <a:rPr lang="es-ES" sz="4000" dirty="0">
                <a:solidFill>
                  <a:srgbClr val="002060"/>
                </a:solidFill>
              </a:rPr>
              <a:t> mal di testa/</a:t>
            </a:r>
            <a:r>
              <a:rPr lang="es-ES" sz="4000" dirty="0" err="1">
                <a:solidFill>
                  <a:srgbClr val="002060"/>
                </a:solidFill>
              </a:rPr>
              <a:t>abbiamo</a:t>
            </a:r>
            <a:r>
              <a:rPr lang="es-ES" sz="4000" dirty="0">
                <a:solidFill>
                  <a:srgbClr val="002060"/>
                </a:solidFill>
              </a:rPr>
              <a:t> mal di gola/</a:t>
            </a:r>
            <a:r>
              <a:rPr lang="es-ES" sz="4000" dirty="0" err="1">
                <a:solidFill>
                  <a:srgbClr val="002060"/>
                </a:solidFill>
              </a:rPr>
              <a:t>siamo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raffreddati</a:t>
            </a:r>
            <a:r>
              <a:rPr lang="es-ES" sz="4000" dirty="0">
                <a:solidFill>
                  <a:srgbClr val="002060"/>
                </a:solidFill>
              </a:rPr>
              <a:t>/e</a:t>
            </a:r>
          </a:p>
          <a:p>
            <a:r>
              <a:rPr lang="es-ES" sz="4000" dirty="0">
                <a:solidFill>
                  <a:srgbClr val="002060"/>
                </a:solidFill>
              </a:rPr>
              <a:t>Mi </a:t>
            </a:r>
            <a:r>
              <a:rPr lang="es-ES" sz="4000" dirty="0" err="1">
                <a:solidFill>
                  <a:srgbClr val="002060"/>
                </a:solidFill>
              </a:rPr>
              <a:t>dispiace</a:t>
            </a:r>
            <a:r>
              <a:rPr lang="es-ES" sz="4000" dirty="0">
                <a:solidFill>
                  <a:srgbClr val="002060"/>
                </a:solidFill>
              </a:rPr>
              <a:t>, non </a:t>
            </a:r>
            <a:r>
              <a:rPr lang="es-ES" sz="4000" dirty="0" err="1">
                <a:solidFill>
                  <a:srgbClr val="002060"/>
                </a:solidFill>
              </a:rPr>
              <a:t>posso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sono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impegnato</a:t>
            </a:r>
            <a:r>
              <a:rPr lang="es-ES" sz="4000" dirty="0">
                <a:solidFill>
                  <a:srgbClr val="002060"/>
                </a:solidFill>
              </a:rPr>
              <a:t>/a-</a:t>
            </a:r>
            <a:r>
              <a:rPr lang="es-ES" sz="4000" dirty="0" err="1">
                <a:solidFill>
                  <a:srgbClr val="002060"/>
                </a:solidFill>
              </a:rPr>
              <a:t>jestem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zajęty</a:t>
            </a:r>
            <a:endParaRPr lang="es-ES" sz="4000" dirty="0">
              <a:solidFill>
                <a:srgbClr val="002060"/>
              </a:solidFill>
            </a:endParaRPr>
          </a:p>
          <a:p>
            <a:r>
              <a:rPr lang="es-ES" sz="4000" dirty="0">
                <a:solidFill>
                  <a:srgbClr val="002060"/>
                </a:solidFill>
              </a:rPr>
              <a:t>Mi </a:t>
            </a:r>
            <a:r>
              <a:rPr lang="es-ES" sz="4000" dirty="0" err="1">
                <a:solidFill>
                  <a:srgbClr val="002060"/>
                </a:solidFill>
              </a:rPr>
              <a:t>dispiace</a:t>
            </a:r>
            <a:r>
              <a:rPr lang="es-ES" sz="4000" dirty="0">
                <a:solidFill>
                  <a:srgbClr val="002060"/>
                </a:solidFill>
              </a:rPr>
              <a:t>, non </a:t>
            </a:r>
            <a:r>
              <a:rPr lang="es-ES" sz="4000" dirty="0" err="1">
                <a:solidFill>
                  <a:srgbClr val="002060"/>
                </a:solidFill>
              </a:rPr>
              <a:t>posso</a:t>
            </a:r>
            <a:r>
              <a:rPr lang="es-ES" sz="4000" dirty="0">
                <a:solidFill>
                  <a:srgbClr val="002060"/>
                </a:solidFill>
              </a:rPr>
              <a:t>, </a:t>
            </a:r>
            <a:r>
              <a:rPr lang="es-ES" sz="4000" dirty="0" err="1">
                <a:solidFill>
                  <a:srgbClr val="002060"/>
                </a:solidFill>
              </a:rPr>
              <a:t>ho</a:t>
            </a:r>
            <a:r>
              <a:rPr lang="es-ES" sz="4000" dirty="0">
                <a:solidFill>
                  <a:srgbClr val="002060"/>
                </a:solidFill>
              </a:rPr>
              <a:t> un </a:t>
            </a:r>
            <a:r>
              <a:rPr lang="es-ES" sz="4000" dirty="0" err="1">
                <a:solidFill>
                  <a:srgbClr val="002060"/>
                </a:solidFill>
              </a:rPr>
              <a:t>impegno</a:t>
            </a:r>
            <a:r>
              <a:rPr lang="es-ES" sz="4000" dirty="0">
                <a:solidFill>
                  <a:srgbClr val="002060"/>
                </a:solidFill>
              </a:rPr>
              <a:t>(</a:t>
            </a:r>
            <a:r>
              <a:rPr lang="es-ES" sz="4000" dirty="0" err="1">
                <a:solidFill>
                  <a:srgbClr val="002060"/>
                </a:solidFill>
              </a:rPr>
              <a:t>mam</a:t>
            </a:r>
            <a:r>
              <a:rPr lang="es-ES" sz="4000" dirty="0">
                <a:solidFill>
                  <a:srgbClr val="002060"/>
                </a:solidFill>
              </a:rPr>
              <a:t> </a:t>
            </a:r>
            <a:r>
              <a:rPr lang="es-ES" sz="4000" dirty="0" err="1">
                <a:solidFill>
                  <a:srgbClr val="002060"/>
                </a:solidFill>
              </a:rPr>
              <a:t>coś</a:t>
            </a:r>
            <a:r>
              <a:rPr lang="es-ES" sz="4000" dirty="0">
                <a:solidFill>
                  <a:srgbClr val="002060"/>
                </a:solidFill>
              </a:rPr>
              <a:t> do </a:t>
            </a:r>
            <a:r>
              <a:rPr lang="es-ES" sz="4000" dirty="0" err="1">
                <a:solidFill>
                  <a:srgbClr val="002060"/>
                </a:solidFill>
              </a:rPr>
              <a:t>załatwienia</a:t>
            </a:r>
            <a:r>
              <a:rPr lang="es-ES" sz="4000" dirty="0">
                <a:solidFill>
                  <a:srgbClr val="002060"/>
                </a:solidFill>
              </a:rPr>
              <a:t>) </a:t>
            </a:r>
          </a:p>
          <a:p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622662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BEDC1D86-8E77-4D29-BD7F-55C2403DFA68}"/>
              </a:ext>
            </a:extLst>
          </p:cNvPr>
          <p:cNvSpPr txBox="1"/>
          <p:nvPr/>
        </p:nvSpPr>
        <p:spPr>
          <a:xfrm>
            <a:off x="-1" y="225083"/>
            <a:ext cx="11479237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rgbClr val="002060"/>
                </a:solidFill>
              </a:rPr>
              <a:t>Verbi </a:t>
            </a:r>
            <a:r>
              <a:rPr lang="es-ES" sz="4000" dirty="0" err="1">
                <a:solidFill>
                  <a:srgbClr val="002060"/>
                </a:solidFill>
              </a:rPr>
              <a:t>modali</a:t>
            </a:r>
            <a:endParaRPr lang="es-ES" sz="4000" dirty="0">
              <a:solidFill>
                <a:srgbClr val="002060"/>
              </a:solidFill>
            </a:endParaRPr>
          </a:p>
          <a:p>
            <a:endParaRPr lang="es-ES" sz="4000" dirty="0"/>
          </a:p>
          <a:p>
            <a:r>
              <a:rPr lang="es-ES" sz="3600" dirty="0" err="1">
                <a:solidFill>
                  <a:srgbClr val="002060"/>
                </a:solidFill>
              </a:rPr>
              <a:t>Potere</a:t>
            </a:r>
            <a:r>
              <a:rPr lang="es-ES" sz="3600" dirty="0">
                <a:solidFill>
                  <a:srgbClr val="002060"/>
                </a:solidFill>
              </a:rPr>
              <a:t> –</a:t>
            </a:r>
            <a:r>
              <a:rPr lang="es-ES" sz="3600" dirty="0" err="1">
                <a:solidFill>
                  <a:srgbClr val="002060"/>
                </a:solidFill>
              </a:rPr>
              <a:t>móc</a:t>
            </a:r>
            <a:r>
              <a:rPr lang="es-ES" sz="3600" dirty="0">
                <a:solidFill>
                  <a:srgbClr val="002060"/>
                </a:solidFill>
              </a:rPr>
              <a:t>			</a:t>
            </a:r>
            <a:r>
              <a:rPr lang="es-ES" sz="3600" dirty="0" err="1">
                <a:solidFill>
                  <a:srgbClr val="002060"/>
                </a:solidFill>
              </a:rPr>
              <a:t>Dovere</a:t>
            </a:r>
            <a:r>
              <a:rPr lang="es-ES" sz="3600" dirty="0">
                <a:solidFill>
                  <a:srgbClr val="002060"/>
                </a:solidFill>
              </a:rPr>
              <a:t> –</a:t>
            </a:r>
            <a:r>
              <a:rPr lang="es-ES" sz="3600" dirty="0" err="1">
                <a:solidFill>
                  <a:srgbClr val="002060"/>
                </a:solidFill>
              </a:rPr>
              <a:t>musieć</a:t>
            </a:r>
            <a:r>
              <a:rPr lang="es-ES" sz="3600" dirty="0">
                <a:solidFill>
                  <a:srgbClr val="002060"/>
                </a:solidFill>
              </a:rPr>
              <a:t>  </a:t>
            </a:r>
            <a:r>
              <a:rPr lang="es-ES" sz="3600" dirty="0" err="1">
                <a:solidFill>
                  <a:srgbClr val="002060"/>
                </a:solidFill>
              </a:rPr>
              <a:t>Volere</a:t>
            </a:r>
            <a:r>
              <a:rPr lang="es-ES" sz="3600" dirty="0">
                <a:solidFill>
                  <a:srgbClr val="002060"/>
                </a:solidFill>
              </a:rPr>
              <a:t> -</a:t>
            </a:r>
            <a:r>
              <a:rPr lang="es-ES" sz="3600" dirty="0" err="1">
                <a:solidFill>
                  <a:srgbClr val="002060"/>
                </a:solidFill>
              </a:rPr>
              <a:t>chcieć</a:t>
            </a:r>
            <a:endParaRPr lang="es-ES" sz="3600" dirty="0">
              <a:solidFill>
                <a:srgbClr val="002060"/>
              </a:solidFill>
            </a:endParaRPr>
          </a:p>
          <a:p>
            <a:r>
              <a:rPr lang="es-ES" sz="3600" dirty="0" err="1">
                <a:solidFill>
                  <a:srgbClr val="002060"/>
                </a:solidFill>
              </a:rPr>
              <a:t>Io</a:t>
            </a:r>
            <a:r>
              <a:rPr lang="es-ES" sz="3600" dirty="0">
                <a:solidFill>
                  <a:srgbClr val="002060"/>
                </a:solidFill>
              </a:rPr>
              <a:t> </a:t>
            </a:r>
            <a:r>
              <a:rPr lang="es-ES" sz="3600" dirty="0" err="1">
                <a:solidFill>
                  <a:srgbClr val="002060"/>
                </a:solidFill>
              </a:rPr>
              <a:t>posso</a:t>
            </a:r>
            <a:r>
              <a:rPr lang="es-ES" sz="3600" dirty="0">
                <a:solidFill>
                  <a:srgbClr val="002060"/>
                </a:solidFill>
              </a:rPr>
              <a:t>					</a:t>
            </a:r>
            <a:r>
              <a:rPr lang="es-ES" sz="3600" dirty="0" err="1">
                <a:solidFill>
                  <a:srgbClr val="002060"/>
                </a:solidFill>
              </a:rPr>
              <a:t>devo</a:t>
            </a:r>
            <a:r>
              <a:rPr lang="es-ES" sz="3600" dirty="0">
                <a:solidFill>
                  <a:srgbClr val="002060"/>
                </a:solidFill>
              </a:rPr>
              <a:t>						</a:t>
            </a:r>
            <a:r>
              <a:rPr lang="es-ES" sz="3600" dirty="0" err="1">
                <a:solidFill>
                  <a:srgbClr val="002060"/>
                </a:solidFill>
              </a:rPr>
              <a:t>voglio</a:t>
            </a:r>
            <a:endParaRPr lang="es-ES" sz="3600" dirty="0">
              <a:solidFill>
                <a:srgbClr val="002060"/>
              </a:solidFill>
            </a:endParaRPr>
          </a:p>
          <a:p>
            <a:r>
              <a:rPr lang="es-ES" sz="3600" dirty="0">
                <a:solidFill>
                  <a:srgbClr val="002060"/>
                </a:solidFill>
              </a:rPr>
              <a:t>Tu </a:t>
            </a:r>
            <a:r>
              <a:rPr lang="es-ES" sz="3600" dirty="0" err="1">
                <a:solidFill>
                  <a:srgbClr val="002060"/>
                </a:solidFill>
              </a:rPr>
              <a:t>puoi</a:t>
            </a:r>
            <a:r>
              <a:rPr lang="es-ES" sz="3600" dirty="0">
                <a:solidFill>
                  <a:srgbClr val="002060"/>
                </a:solidFill>
              </a:rPr>
              <a:t>					</a:t>
            </a:r>
            <a:r>
              <a:rPr lang="es-ES" sz="3600" dirty="0" err="1">
                <a:solidFill>
                  <a:srgbClr val="002060"/>
                </a:solidFill>
              </a:rPr>
              <a:t>devi</a:t>
            </a:r>
            <a:r>
              <a:rPr lang="es-ES" sz="3600" dirty="0">
                <a:solidFill>
                  <a:srgbClr val="002060"/>
                </a:solidFill>
              </a:rPr>
              <a:t>							</a:t>
            </a:r>
            <a:r>
              <a:rPr lang="es-ES" sz="3600" dirty="0" err="1">
                <a:solidFill>
                  <a:srgbClr val="002060"/>
                </a:solidFill>
              </a:rPr>
              <a:t>vuoi</a:t>
            </a:r>
            <a:endParaRPr lang="es-ES" sz="3600" dirty="0">
              <a:solidFill>
                <a:srgbClr val="002060"/>
              </a:solidFill>
            </a:endParaRPr>
          </a:p>
          <a:p>
            <a:r>
              <a:rPr lang="es-ES" sz="3600" dirty="0" err="1">
                <a:solidFill>
                  <a:srgbClr val="002060"/>
                </a:solidFill>
              </a:rPr>
              <a:t>Lui,lei,Lei</a:t>
            </a:r>
            <a:r>
              <a:rPr lang="es-ES" sz="3600" dirty="0">
                <a:solidFill>
                  <a:srgbClr val="002060"/>
                </a:solidFill>
              </a:rPr>
              <a:t> </a:t>
            </a:r>
            <a:r>
              <a:rPr lang="es-ES" sz="3600" dirty="0" err="1">
                <a:solidFill>
                  <a:srgbClr val="002060"/>
                </a:solidFill>
              </a:rPr>
              <a:t>può</a:t>
            </a:r>
            <a:r>
              <a:rPr lang="es-ES" sz="3600" dirty="0">
                <a:solidFill>
                  <a:srgbClr val="002060"/>
                </a:solidFill>
              </a:rPr>
              <a:t>		</a:t>
            </a:r>
            <a:r>
              <a:rPr lang="es-ES" sz="3600" dirty="0" err="1">
                <a:solidFill>
                  <a:srgbClr val="002060"/>
                </a:solidFill>
              </a:rPr>
              <a:t>deve</a:t>
            </a:r>
            <a:r>
              <a:rPr lang="es-ES" sz="3600" dirty="0">
                <a:solidFill>
                  <a:srgbClr val="002060"/>
                </a:solidFill>
              </a:rPr>
              <a:t>						</a:t>
            </a:r>
            <a:r>
              <a:rPr lang="es-ES" sz="3600" dirty="0" err="1">
                <a:solidFill>
                  <a:srgbClr val="002060"/>
                </a:solidFill>
              </a:rPr>
              <a:t>vuole</a:t>
            </a:r>
            <a:endParaRPr lang="es-ES" sz="3600" dirty="0">
              <a:solidFill>
                <a:srgbClr val="002060"/>
              </a:solidFill>
            </a:endParaRPr>
          </a:p>
          <a:p>
            <a:r>
              <a:rPr lang="es-ES" sz="3600" dirty="0" err="1">
                <a:solidFill>
                  <a:srgbClr val="002060"/>
                </a:solidFill>
              </a:rPr>
              <a:t>Noi</a:t>
            </a:r>
            <a:r>
              <a:rPr lang="es-ES" sz="3600" dirty="0">
                <a:solidFill>
                  <a:srgbClr val="002060"/>
                </a:solidFill>
              </a:rPr>
              <a:t> </a:t>
            </a:r>
            <a:r>
              <a:rPr lang="es-ES" sz="3600" dirty="0" err="1">
                <a:solidFill>
                  <a:srgbClr val="002060"/>
                </a:solidFill>
              </a:rPr>
              <a:t>possiamo</a:t>
            </a:r>
            <a:r>
              <a:rPr lang="es-ES" sz="3600" dirty="0">
                <a:solidFill>
                  <a:srgbClr val="002060"/>
                </a:solidFill>
              </a:rPr>
              <a:t>			</a:t>
            </a:r>
            <a:r>
              <a:rPr lang="es-ES" sz="3600" dirty="0" err="1">
                <a:solidFill>
                  <a:srgbClr val="002060"/>
                </a:solidFill>
              </a:rPr>
              <a:t>dobbiamo</a:t>
            </a:r>
            <a:r>
              <a:rPr lang="es-ES" sz="3600" dirty="0">
                <a:solidFill>
                  <a:srgbClr val="002060"/>
                </a:solidFill>
              </a:rPr>
              <a:t>				</a:t>
            </a:r>
            <a:r>
              <a:rPr lang="es-ES" sz="3600" dirty="0" err="1">
                <a:solidFill>
                  <a:srgbClr val="002060"/>
                </a:solidFill>
              </a:rPr>
              <a:t>vogliamo</a:t>
            </a:r>
            <a:endParaRPr lang="es-ES" sz="3600" dirty="0">
              <a:solidFill>
                <a:srgbClr val="002060"/>
              </a:solidFill>
            </a:endParaRPr>
          </a:p>
          <a:p>
            <a:r>
              <a:rPr lang="es-ES" sz="3600" dirty="0" err="1">
                <a:solidFill>
                  <a:srgbClr val="002060"/>
                </a:solidFill>
              </a:rPr>
              <a:t>Voi</a:t>
            </a:r>
            <a:r>
              <a:rPr lang="es-ES" sz="3600" dirty="0">
                <a:solidFill>
                  <a:srgbClr val="002060"/>
                </a:solidFill>
              </a:rPr>
              <a:t> </a:t>
            </a:r>
            <a:r>
              <a:rPr lang="es-ES" sz="3600" dirty="0" err="1">
                <a:solidFill>
                  <a:srgbClr val="002060"/>
                </a:solidFill>
              </a:rPr>
              <a:t>potete</a:t>
            </a:r>
            <a:r>
              <a:rPr lang="es-ES" sz="3600" dirty="0">
                <a:solidFill>
                  <a:srgbClr val="002060"/>
                </a:solidFill>
              </a:rPr>
              <a:t>				</a:t>
            </a:r>
            <a:r>
              <a:rPr lang="es-ES" sz="3600" dirty="0" err="1">
                <a:solidFill>
                  <a:srgbClr val="002060"/>
                </a:solidFill>
              </a:rPr>
              <a:t>dovete</a:t>
            </a:r>
            <a:r>
              <a:rPr lang="es-ES" sz="3600" dirty="0">
                <a:solidFill>
                  <a:srgbClr val="002060"/>
                </a:solidFill>
              </a:rPr>
              <a:t>					</a:t>
            </a:r>
            <a:r>
              <a:rPr lang="es-ES" sz="3600" dirty="0" err="1">
                <a:solidFill>
                  <a:srgbClr val="002060"/>
                </a:solidFill>
              </a:rPr>
              <a:t>volete</a:t>
            </a:r>
            <a:endParaRPr lang="es-ES" sz="3600" dirty="0">
              <a:solidFill>
                <a:srgbClr val="002060"/>
              </a:solidFill>
            </a:endParaRPr>
          </a:p>
          <a:p>
            <a:r>
              <a:rPr lang="es-ES" sz="3600" dirty="0">
                <a:solidFill>
                  <a:srgbClr val="002060"/>
                </a:solidFill>
              </a:rPr>
              <a:t>Loro </a:t>
            </a:r>
            <a:r>
              <a:rPr lang="es-ES" sz="3600" dirty="0" err="1">
                <a:solidFill>
                  <a:srgbClr val="002060"/>
                </a:solidFill>
              </a:rPr>
              <a:t>possono</a:t>
            </a:r>
            <a:r>
              <a:rPr lang="es-ES" sz="3600" dirty="0">
                <a:solidFill>
                  <a:srgbClr val="002060"/>
                </a:solidFill>
              </a:rPr>
              <a:t>			</a:t>
            </a:r>
            <a:r>
              <a:rPr lang="es-ES" sz="3600" dirty="0" err="1">
                <a:solidFill>
                  <a:srgbClr val="002060"/>
                </a:solidFill>
              </a:rPr>
              <a:t>devono</a:t>
            </a:r>
            <a:r>
              <a:rPr lang="es-ES" sz="3600" dirty="0">
                <a:solidFill>
                  <a:srgbClr val="002060"/>
                </a:solidFill>
              </a:rPr>
              <a:t>					</a:t>
            </a:r>
            <a:r>
              <a:rPr lang="es-ES" sz="3600" dirty="0" err="1">
                <a:solidFill>
                  <a:srgbClr val="002060"/>
                </a:solidFill>
              </a:rPr>
              <a:t>vogliono</a:t>
            </a:r>
            <a:endParaRPr lang="es-ES" sz="3600" dirty="0">
              <a:solidFill>
                <a:srgbClr val="002060"/>
              </a:solidFill>
            </a:endParaRPr>
          </a:p>
          <a:p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87123930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{797F7FBD-8F17-4EB6-AA6B-9B567A8A5650}tf04033917</Template>
  <TotalTime>140</TotalTime>
  <Words>651</Words>
  <Application>Microsoft Office PowerPoint</Application>
  <PresentationFormat>Panoramiczny</PresentationFormat>
  <Paragraphs>77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3" baseType="lpstr">
      <vt:lpstr>Arial</vt:lpstr>
      <vt:lpstr>Trebuchet MS</vt:lpstr>
      <vt:lpstr>Berlin</vt:lpstr>
      <vt:lpstr>Fare una proposta, accettare, rifiutare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Zuza Matura</dc:creator>
  <cp:lastModifiedBy>Anna Lipińska</cp:lastModifiedBy>
  <cp:revision>32</cp:revision>
  <dcterms:created xsi:type="dcterms:W3CDTF">2020-03-14T10:38:00Z</dcterms:created>
  <dcterms:modified xsi:type="dcterms:W3CDTF">2023-06-18T12:35:01Z</dcterms:modified>
</cp:coreProperties>
</file>