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DE1FD-0A8C-4976-B90E-574EF1BD946A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4E4B2-A6FE-4F0A-AE59-957A45B6FDD2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4E4B2-A6FE-4F0A-AE59-957A45B6FDD2}" type="slidenum">
              <a:rPr lang="pl-PL" smtClean="0"/>
              <a:t>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21.02.2019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05D66-5FC8-4B04-91CB-2BAAAB233277}" type="datetimeFigureOut">
              <a:rPr lang="pl-PL" smtClean="0"/>
              <a:t>22.02.2019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05D66-5FC8-4B04-91CB-2BAAAB233277}" type="datetimeFigureOut">
              <a:rPr lang="pl-PL" smtClean="0"/>
              <a:t>21.02.2019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40396-E47B-4D93-9839-84FBE3C3367B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Kasus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 smtClean="0"/>
              <a:t>Nominativ</a:t>
            </a:r>
            <a:endParaRPr lang="pl-PL" dirty="0" smtClean="0"/>
          </a:p>
          <a:p>
            <a:r>
              <a:rPr lang="pl-PL" dirty="0" err="1" smtClean="0"/>
              <a:t>Akkusativ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Nominativ</a:t>
            </a:r>
            <a:r>
              <a:rPr lang="pl-PL" dirty="0" smtClean="0"/>
              <a:t>,     </a:t>
            </a:r>
            <a:r>
              <a:rPr lang="pl-PL" dirty="0" err="1" smtClean="0"/>
              <a:t>Akkusativ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0070C0"/>
                </a:solidFill>
              </a:rPr>
              <a:t>     </a:t>
            </a:r>
            <a:r>
              <a:rPr lang="de-DE" dirty="0" smtClean="0"/>
              <a:t>Nominativ:  wer? , was?</a:t>
            </a:r>
          </a:p>
          <a:p>
            <a:pPr>
              <a:buNone/>
            </a:pP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◦   </a:t>
            </a:r>
            <a:r>
              <a:rPr lang="pl-PL" dirty="0" err="1" smtClean="0">
                <a:solidFill>
                  <a:srgbClr val="0070C0"/>
                </a:solidFill>
              </a:rPr>
              <a:t>ein</a:t>
            </a:r>
            <a:r>
              <a:rPr lang="pl-PL" dirty="0" smtClean="0">
                <a:solidFill>
                  <a:srgbClr val="0070C0"/>
                </a:solidFill>
              </a:rPr>
              <a:t>/der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Stuhl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dirty="0" err="1">
                <a:solidFill>
                  <a:srgbClr val="00B050"/>
                </a:solidFill>
              </a:rPr>
              <a:t>e</a:t>
            </a:r>
            <a:r>
              <a:rPr lang="pl-PL" dirty="0" err="1" smtClean="0">
                <a:solidFill>
                  <a:srgbClr val="00B050"/>
                </a:solidFill>
              </a:rPr>
              <a:t>in</a:t>
            </a:r>
            <a:r>
              <a:rPr lang="pl-PL" dirty="0" smtClean="0">
                <a:solidFill>
                  <a:srgbClr val="00B050"/>
                </a:solidFill>
              </a:rPr>
              <a:t>/</a:t>
            </a:r>
            <a:r>
              <a:rPr lang="pl-PL" dirty="0" err="1" smtClean="0">
                <a:solidFill>
                  <a:srgbClr val="00B050"/>
                </a:solidFill>
              </a:rPr>
              <a:t>das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Buch</a:t>
            </a:r>
          </a:p>
          <a:p>
            <a:r>
              <a:rPr lang="pl-PL" dirty="0" err="1" smtClean="0">
                <a:solidFill>
                  <a:srgbClr val="FF0000"/>
                </a:solidFill>
              </a:rPr>
              <a:t>eine</a:t>
            </a:r>
            <a:r>
              <a:rPr lang="pl-PL" dirty="0" smtClean="0">
                <a:solidFill>
                  <a:srgbClr val="FF0000"/>
                </a:solidFill>
              </a:rPr>
              <a:t>/</a:t>
            </a:r>
            <a:r>
              <a:rPr lang="de-DE" dirty="0" smtClean="0">
                <a:solidFill>
                  <a:srgbClr val="FF0000"/>
                </a:solidFill>
              </a:rPr>
              <a:t>d</a:t>
            </a:r>
            <a:r>
              <a:rPr lang="pl-PL" dirty="0" err="1" smtClean="0">
                <a:solidFill>
                  <a:srgbClr val="FF0000"/>
                </a:solidFill>
              </a:rPr>
              <a:t>ie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Blume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Pl.</a:t>
            </a:r>
          </a:p>
          <a:p>
            <a:r>
              <a:rPr lang="pl-PL" dirty="0" smtClean="0">
                <a:solidFill>
                  <a:schemeClr val="accent6"/>
                </a:solidFill>
              </a:rPr>
              <a:t>-/</a:t>
            </a:r>
            <a:r>
              <a:rPr lang="pl-PL" dirty="0" err="1" smtClean="0">
                <a:solidFill>
                  <a:schemeClr val="accent6"/>
                </a:solidFill>
              </a:rPr>
              <a:t>die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de-DE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ücher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32040" y="1628800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de-DE" dirty="0" smtClean="0">
                <a:solidFill>
                  <a:srgbClr val="0070C0"/>
                </a:solidFill>
              </a:rPr>
              <a:t>   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Akkusativ: wen? , was?</a:t>
            </a:r>
          </a:p>
          <a:p>
            <a:r>
              <a:rPr lang="de-DE" dirty="0" smtClean="0">
                <a:solidFill>
                  <a:srgbClr val="0070C0"/>
                </a:solidFill>
              </a:rPr>
              <a:t>  </a:t>
            </a:r>
            <a:r>
              <a:rPr lang="pl-PL" dirty="0" err="1" smtClean="0">
                <a:solidFill>
                  <a:srgbClr val="0070C0"/>
                </a:solidFill>
              </a:rPr>
              <a:t>ein</a:t>
            </a:r>
            <a:r>
              <a:rPr lang="de-DE" dirty="0" smtClean="0">
                <a:solidFill>
                  <a:srgbClr val="0070C0"/>
                </a:solidFill>
              </a:rPr>
              <a:t>en</a:t>
            </a:r>
            <a:r>
              <a:rPr lang="pl-PL" dirty="0" smtClean="0">
                <a:solidFill>
                  <a:srgbClr val="0070C0"/>
                </a:solidFill>
              </a:rPr>
              <a:t> /de</a:t>
            </a:r>
            <a:r>
              <a:rPr lang="de-DE" dirty="0" smtClean="0">
                <a:solidFill>
                  <a:srgbClr val="0070C0"/>
                </a:solidFill>
              </a:rPr>
              <a:t>n</a:t>
            </a:r>
            <a:r>
              <a:rPr lang="pl-PL" dirty="0" smtClean="0">
                <a:solidFill>
                  <a:srgbClr val="0070C0"/>
                </a:solidFill>
              </a:rPr>
              <a:t> </a:t>
            </a:r>
            <a:r>
              <a:rPr lang="de-DE" dirty="0" smtClean="0">
                <a:solidFill>
                  <a:srgbClr val="0070C0"/>
                </a:solidFill>
              </a:rPr>
              <a:t>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Stuhl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DE" dirty="0" smtClean="0">
                <a:solidFill>
                  <a:srgbClr val="00B050"/>
                </a:solidFill>
              </a:rPr>
              <a:t>  </a:t>
            </a:r>
            <a:r>
              <a:rPr lang="pl-PL" dirty="0" err="1" smtClean="0">
                <a:solidFill>
                  <a:srgbClr val="00B050"/>
                </a:solidFill>
              </a:rPr>
              <a:t>ein</a:t>
            </a:r>
            <a:r>
              <a:rPr lang="pl-PL" dirty="0" smtClean="0">
                <a:solidFill>
                  <a:srgbClr val="00B050"/>
                </a:solidFill>
              </a:rPr>
              <a:t>/</a:t>
            </a:r>
            <a:r>
              <a:rPr lang="pl-PL" dirty="0" err="1" smtClean="0">
                <a:solidFill>
                  <a:srgbClr val="00B050"/>
                </a:solidFill>
              </a:rPr>
              <a:t>das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Buch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  </a:t>
            </a:r>
            <a:r>
              <a:rPr lang="pl-PL" dirty="0" err="1" smtClean="0">
                <a:solidFill>
                  <a:srgbClr val="FF0000"/>
                </a:solidFill>
              </a:rPr>
              <a:t>eine</a:t>
            </a:r>
            <a:r>
              <a:rPr lang="pl-PL" dirty="0" smtClean="0">
                <a:solidFill>
                  <a:srgbClr val="FF0000"/>
                </a:solidFill>
              </a:rPr>
              <a:t>/</a:t>
            </a:r>
            <a:r>
              <a:rPr lang="de-DE" dirty="0" smtClean="0">
                <a:solidFill>
                  <a:srgbClr val="FF0000"/>
                </a:solidFill>
              </a:rPr>
              <a:t>d</a:t>
            </a:r>
            <a:r>
              <a:rPr lang="pl-PL" dirty="0" err="1" smtClean="0">
                <a:solidFill>
                  <a:srgbClr val="FF0000"/>
                </a:solidFill>
              </a:rPr>
              <a:t>ie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de-DE" dirty="0" smtClean="0">
                <a:solidFill>
                  <a:srgbClr val="FF0000"/>
                </a:solidFill>
              </a:rPr>
              <a:t>       </a:t>
            </a:r>
            <a:r>
              <a:rPr lang="pl-P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Blume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de-DE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Pl.</a:t>
            </a:r>
          </a:p>
          <a:p>
            <a:r>
              <a:rPr lang="de-DE" dirty="0" smtClean="0">
                <a:solidFill>
                  <a:schemeClr val="accent6"/>
                </a:solidFill>
              </a:rPr>
              <a:t>  </a:t>
            </a:r>
            <a:r>
              <a:rPr lang="pl-PL" dirty="0" smtClean="0">
                <a:solidFill>
                  <a:schemeClr val="accent6"/>
                </a:solidFill>
              </a:rPr>
              <a:t>-/</a:t>
            </a:r>
            <a:r>
              <a:rPr lang="pl-PL" dirty="0" err="1" smtClean="0">
                <a:solidFill>
                  <a:schemeClr val="accent6"/>
                </a:solidFill>
              </a:rPr>
              <a:t>die</a:t>
            </a:r>
            <a:r>
              <a:rPr lang="pl-PL" dirty="0" smtClean="0">
                <a:solidFill>
                  <a:schemeClr val="accent6"/>
                </a:solidFill>
              </a:rPr>
              <a:t> </a:t>
            </a:r>
            <a:r>
              <a:rPr lang="de-DE" dirty="0" smtClean="0">
                <a:solidFill>
                  <a:schemeClr val="accent6"/>
                </a:solidFill>
              </a:rPr>
              <a:t>          </a:t>
            </a:r>
            <a:r>
              <a:rPr lang="pl-P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  <a:r>
              <a:rPr lang="de-DE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ücher</a:t>
            </a:r>
            <a:endParaRPr lang="pl-PL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61</Words>
  <Application>Microsoft Office PowerPoint</Application>
  <PresentationFormat>Pokaz na ekranie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Kasus</vt:lpstr>
      <vt:lpstr>Nominativ,     Akkusativ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Kasus</dc:title>
  <dc:creator>Użytkownik systemu Windows</dc:creator>
  <cp:lastModifiedBy>Użytkownik systemu Windows</cp:lastModifiedBy>
  <cp:revision>1</cp:revision>
  <dcterms:created xsi:type="dcterms:W3CDTF">2019-02-21T22:59:28Z</dcterms:created>
  <dcterms:modified xsi:type="dcterms:W3CDTF">2019-02-21T23:25:01Z</dcterms:modified>
</cp:coreProperties>
</file>