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44" d="100"/>
          <a:sy n="44" d="100"/>
        </p:scale>
        <p:origin x="88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19.g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26.jp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F6ABB3-6413-4004-85AD-A56CF4AD2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112" y="1454963"/>
            <a:ext cx="4802187" cy="3308380"/>
          </a:xfrm>
        </p:spPr>
        <p:txBody>
          <a:bodyPr>
            <a:normAutofit/>
          </a:bodyPr>
          <a:lstStyle/>
          <a:p>
            <a:r>
              <a:rPr lang="pl-PL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Famiglia</a:t>
            </a:r>
            <a:endParaRPr lang="pl-PL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8A1FA3F-A0AA-4F1A-8686-B7FDF0ACC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112" y="4763342"/>
            <a:ext cx="4802187" cy="1485055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1" name="Obraz 10" descr="Obraz zawierający osoba, zewnętrzne, jazda, transport&#10;&#10;Opis wygenerowany przy bardzo wysokim poziomie pewności">
            <a:extLst>
              <a:ext uri="{FF2B5EF4-FFF2-40B4-BE49-F238E27FC236}">
                <a16:creationId xmlns:a16="http://schemas.microsoft.com/office/drawing/2014/main" id="{87EFB232-58D8-4833-8DF3-75F3CFDBB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93" y="769142"/>
            <a:ext cx="5482568" cy="3881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3C73A92-2F58-4CE9-8D1F-9350D90AF661}"/>
              </a:ext>
            </a:extLst>
          </p:cNvPr>
          <p:cNvSpPr txBox="1"/>
          <p:nvPr/>
        </p:nvSpPr>
        <p:spPr>
          <a:xfrm>
            <a:off x="8680174" y="6248397"/>
            <a:ext cx="272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Creato</a:t>
            </a:r>
            <a:r>
              <a:rPr lang="pl-PL" dirty="0"/>
              <a:t> da A. </a:t>
            </a:r>
            <a:r>
              <a:rPr lang="pl-PL"/>
              <a:t>LIipińska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38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B85FD4D0-DDA2-4824-BA6A-A1A81563D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22" y="1391478"/>
            <a:ext cx="2580447" cy="327100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D5FA03C-DAC0-434A-8760-E5F061B59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33" y="2000250"/>
            <a:ext cx="2857500" cy="2857500"/>
          </a:xfrm>
          <a:prstGeom prst="rect">
            <a:avLst/>
          </a:prstGeom>
        </p:spPr>
      </p:pic>
      <p:sp>
        <p:nvSpPr>
          <p:cNvPr id="9" name="Strzałka: zakrzywiona w dół 8">
            <a:extLst>
              <a:ext uri="{FF2B5EF4-FFF2-40B4-BE49-F238E27FC236}">
                <a16:creationId xmlns:a16="http://schemas.microsoft.com/office/drawing/2014/main" id="{CD10E3CC-C47C-4070-B05B-763F21B9B4D4}"/>
              </a:ext>
            </a:extLst>
          </p:cNvPr>
          <p:cNvSpPr/>
          <p:nvPr/>
        </p:nvSpPr>
        <p:spPr>
          <a:xfrm rot="11656250">
            <a:off x="2994992" y="2144387"/>
            <a:ext cx="3044952" cy="1765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9C3136A-EB52-44AE-AFFF-01BEAA38DE3C}"/>
              </a:ext>
            </a:extLst>
          </p:cNvPr>
          <p:cNvSpPr txBox="1"/>
          <p:nvPr/>
        </p:nvSpPr>
        <p:spPr>
          <a:xfrm>
            <a:off x="3798517" y="1796323"/>
            <a:ext cx="208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92D050"/>
                </a:solidFill>
              </a:rPr>
              <a:t>i loro </a:t>
            </a:r>
            <a:r>
              <a:rPr lang="pl-PL" sz="3600" dirty="0" err="1">
                <a:solidFill>
                  <a:srgbClr val="92D050"/>
                </a:solidFill>
              </a:rPr>
              <a:t>genitori</a:t>
            </a:r>
            <a:endParaRPr lang="pl-PL" sz="3600" dirty="0">
              <a:solidFill>
                <a:srgbClr val="92D050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1703FE-A01D-4122-9986-8476787C128D}"/>
              </a:ext>
            </a:extLst>
          </p:cNvPr>
          <p:cNvSpPr txBox="1"/>
          <p:nvPr/>
        </p:nvSpPr>
        <p:spPr>
          <a:xfrm>
            <a:off x="1698141" y="5261113"/>
            <a:ext cx="8795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92D050"/>
                </a:solidFill>
              </a:rPr>
              <a:t>i loro </a:t>
            </a:r>
            <a:r>
              <a:rPr lang="pl-PL" sz="6000" dirty="0" err="1">
                <a:solidFill>
                  <a:srgbClr val="92D050"/>
                </a:solidFill>
              </a:rPr>
              <a:t>bambini</a:t>
            </a:r>
            <a:endParaRPr lang="pl-PL" sz="6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0BEE2E5-ACFB-4898-8791-544C8E9F3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9" y="1217958"/>
            <a:ext cx="4227444" cy="3367295"/>
          </a:xfrm>
          <a:prstGeom prst="rect">
            <a:avLst/>
          </a:prstGeom>
        </p:spPr>
      </p:pic>
      <p:pic>
        <p:nvPicPr>
          <p:cNvPr id="5" name="Obraz 4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7BCD5259-4B26-4A20-BB9B-B8C911780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783" y="2328862"/>
            <a:ext cx="1619250" cy="22002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E17B0D9-7B8D-4739-A28E-2C4F85204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277" y="1551970"/>
            <a:ext cx="1733965" cy="324589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1C2C21C-F1C4-44BC-8062-AD43F7D23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033" y="1551970"/>
            <a:ext cx="3624244" cy="399741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26D64B1-B824-4E5B-97AA-C5590321DE94}"/>
              </a:ext>
            </a:extLst>
          </p:cNvPr>
          <p:cNvSpPr txBox="1"/>
          <p:nvPr/>
        </p:nvSpPr>
        <p:spPr>
          <a:xfrm>
            <a:off x="543340" y="5362145"/>
            <a:ext cx="10654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92D050"/>
                </a:solidFill>
              </a:rPr>
              <a:t>i loro </a:t>
            </a:r>
            <a:r>
              <a:rPr lang="pl-PL" sz="3600" dirty="0" err="1">
                <a:solidFill>
                  <a:srgbClr val="92D050"/>
                </a:solidFill>
              </a:rPr>
              <a:t>bambini</a:t>
            </a:r>
            <a:r>
              <a:rPr lang="pl-PL" sz="3600" dirty="0">
                <a:solidFill>
                  <a:srgbClr val="92D050"/>
                </a:solidFill>
              </a:rPr>
              <a:t>/ i loro figli (3)</a:t>
            </a:r>
          </a:p>
          <a:p>
            <a:r>
              <a:rPr lang="pl-PL" sz="3600" dirty="0">
                <a:solidFill>
                  <a:srgbClr val="92D050"/>
                </a:solidFill>
              </a:rPr>
              <a:t>le loro </a:t>
            </a:r>
            <a:r>
              <a:rPr lang="pl-PL" sz="3600" dirty="0" err="1">
                <a:solidFill>
                  <a:srgbClr val="92D050"/>
                </a:solidFill>
              </a:rPr>
              <a:t>bambine</a:t>
            </a:r>
            <a:r>
              <a:rPr lang="pl-PL" sz="3600" dirty="0">
                <a:solidFill>
                  <a:srgbClr val="92D050"/>
                </a:solidFill>
              </a:rPr>
              <a:t>/le loro </a:t>
            </a:r>
            <a:r>
              <a:rPr lang="pl-PL" sz="3600" dirty="0" err="1">
                <a:solidFill>
                  <a:srgbClr val="92D050"/>
                </a:solidFill>
              </a:rPr>
              <a:t>figlie</a:t>
            </a:r>
            <a:r>
              <a:rPr lang="pl-PL" sz="3600" dirty="0">
                <a:solidFill>
                  <a:srgbClr val="92D050"/>
                </a:solidFill>
              </a:rPr>
              <a:t> (2)</a:t>
            </a:r>
          </a:p>
        </p:txBody>
      </p:sp>
      <p:sp>
        <p:nvSpPr>
          <p:cNvPr id="11" name="Serce 10">
            <a:extLst>
              <a:ext uri="{FF2B5EF4-FFF2-40B4-BE49-F238E27FC236}">
                <a16:creationId xmlns:a16="http://schemas.microsoft.com/office/drawing/2014/main" id="{5BE5B662-13E0-4D55-8051-288729B35E15}"/>
              </a:ext>
            </a:extLst>
          </p:cNvPr>
          <p:cNvSpPr/>
          <p:nvPr/>
        </p:nvSpPr>
        <p:spPr>
          <a:xfrm>
            <a:off x="993914" y="17227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erce 11">
            <a:extLst>
              <a:ext uri="{FF2B5EF4-FFF2-40B4-BE49-F238E27FC236}">
                <a16:creationId xmlns:a16="http://schemas.microsoft.com/office/drawing/2014/main" id="{73B5DDBB-0FB4-4B40-8008-38EFA745C935}"/>
              </a:ext>
            </a:extLst>
          </p:cNvPr>
          <p:cNvSpPr/>
          <p:nvPr/>
        </p:nvSpPr>
        <p:spPr>
          <a:xfrm>
            <a:off x="2657061" y="62947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erce 12">
            <a:extLst>
              <a:ext uri="{FF2B5EF4-FFF2-40B4-BE49-F238E27FC236}">
                <a16:creationId xmlns:a16="http://schemas.microsoft.com/office/drawing/2014/main" id="{33CA4413-7256-4EFE-9656-2683B9A0AB25}"/>
              </a:ext>
            </a:extLst>
          </p:cNvPr>
          <p:cNvSpPr/>
          <p:nvPr/>
        </p:nvSpPr>
        <p:spPr>
          <a:xfrm>
            <a:off x="4062883" y="1325423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4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64D7888-AB2D-4042-8B56-1214C04A42E7}"/>
              </a:ext>
            </a:extLst>
          </p:cNvPr>
          <p:cNvSpPr txBox="1"/>
          <p:nvPr/>
        </p:nvSpPr>
        <p:spPr>
          <a:xfrm>
            <a:off x="477078" y="251791"/>
            <a:ext cx="11039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err="1">
                <a:solidFill>
                  <a:schemeClr val="accent1"/>
                </a:solidFill>
              </a:rPr>
              <a:t>Storia</a:t>
            </a:r>
            <a:r>
              <a:rPr lang="pl-PL" sz="6000" dirty="0">
                <a:solidFill>
                  <a:schemeClr val="accent1"/>
                </a:solidFill>
              </a:rPr>
              <a:t> di </a:t>
            </a:r>
            <a:r>
              <a:rPr lang="pl-PL" sz="6000" dirty="0" err="1">
                <a:solidFill>
                  <a:schemeClr val="accent1"/>
                </a:solidFill>
              </a:rPr>
              <a:t>una</a:t>
            </a:r>
            <a:r>
              <a:rPr lang="pl-PL" sz="6000" dirty="0">
                <a:solidFill>
                  <a:schemeClr val="accent1"/>
                </a:solidFill>
              </a:rPr>
              <a:t> </a:t>
            </a:r>
            <a:r>
              <a:rPr lang="pl-PL" sz="6000" dirty="0" err="1">
                <a:solidFill>
                  <a:schemeClr val="accent1"/>
                </a:solidFill>
              </a:rPr>
              <a:t>seduzione</a:t>
            </a:r>
            <a:endParaRPr lang="pl-PL" sz="6000" dirty="0">
              <a:solidFill>
                <a:schemeClr val="accent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5EF6DDA-904D-4F3D-B6F4-1DACC5EAFF01}"/>
              </a:ext>
            </a:extLst>
          </p:cNvPr>
          <p:cNvSpPr txBox="1"/>
          <p:nvPr/>
        </p:nvSpPr>
        <p:spPr>
          <a:xfrm>
            <a:off x="662609" y="1331409"/>
            <a:ext cx="837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Qualche</a:t>
            </a:r>
            <a:r>
              <a:rPr lang="pl-PL" sz="44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anno prima al bar…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AF6B3A4-688F-45B6-A30C-168875D88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2200676"/>
            <a:ext cx="2557669" cy="2963409"/>
          </a:xfrm>
          <a:prstGeom prst="rect">
            <a:avLst/>
          </a:prstGeom>
        </p:spPr>
      </p:pic>
      <p:pic>
        <p:nvPicPr>
          <p:cNvPr id="7" name="Obraz 6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07D2C922-532F-4565-91F6-26DABC41C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961" y="2363735"/>
            <a:ext cx="1638300" cy="28003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AAB44D6-2C6D-49E2-9946-C0BAA4002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292" y="2685222"/>
            <a:ext cx="2609850" cy="17526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A22EC4A-F4E6-4C11-BDB9-2CA496F969D9}"/>
              </a:ext>
            </a:extLst>
          </p:cNvPr>
          <p:cNvSpPr txBox="1"/>
          <p:nvPr/>
        </p:nvSpPr>
        <p:spPr>
          <a:xfrm>
            <a:off x="569842" y="5022194"/>
            <a:ext cx="11330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92D050"/>
                </a:solidFill>
              </a:rPr>
              <a:t>Fred: </a:t>
            </a:r>
            <a:r>
              <a:rPr lang="pl-PL" sz="4000" dirty="0" err="1">
                <a:solidFill>
                  <a:srgbClr val="92D050"/>
                </a:solidFill>
              </a:rPr>
              <a:t>Scusi</a:t>
            </a:r>
            <a:r>
              <a:rPr lang="pl-PL" sz="4000" dirty="0">
                <a:solidFill>
                  <a:srgbClr val="92D050"/>
                </a:solidFill>
              </a:rPr>
              <a:t> Signora, </a:t>
            </a:r>
            <a:r>
              <a:rPr lang="pl-PL" sz="4000" dirty="0" err="1">
                <a:solidFill>
                  <a:srgbClr val="92D050"/>
                </a:solidFill>
              </a:rPr>
              <a:t>questo</a:t>
            </a:r>
            <a:r>
              <a:rPr lang="pl-PL" sz="4000" dirty="0">
                <a:solidFill>
                  <a:srgbClr val="92D050"/>
                </a:solidFill>
              </a:rPr>
              <a:t> è </a:t>
            </a:r>
            <a:r>
              <a:rPr lang="pl-PL" sz="4000" dirty="0" err="1">
                <a:solidFill>
                  <a:srgbClr val="92D050"/>
                </a:solidFill>
              </a:rPr>
              <a:t>il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Suo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bicchiere</a:t>
            </a:r>
            <a:r>
              <a:rPr lang="pl-PL" sz="4000" dirty="0">
                <a:solidFill>
                  <a:srgbClr val="92D050"/>
                </a:solidFill>
              </a:rPr>
              <a:t>?</a:t>
            </a:r>
          </a:p>
          <a:p>
            <a:r>
              <a:rPr lang="pl-PL" sz="4000" dirty="0">
                <a:solidFill>
                  <a:srgbClr val="92D050"/>
                </a:solidFill>
              </a:rPr>
              <a:t>Wilma: No, non è </a:t>
            </a:r>
            <a:r>
              <a:rPr lang="pl-PL" sz="4000" dirty="0" err="1">
                <a:solidFill>
                  <a:srgbClr val="92D050"/>
                </a:solidFill>
              </a:rPr>
              <a:t>il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mio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bicchiere</a:t>
            </a:r>
            <a:r>
              <a:rPr lang="pl-PL" sz="4000" dirty="0">
                <a:solidFill>
                  <a:srgbClr val="92D050"/>
                </a:solidFill>
              </a:rPr>
              <a:t>. Non è </a:t>
            </a:r>
            <a:r>
              <a:rPr lang="pl-PL" sz="4000" dirty="0" err="1">
                <a:solidFill>
                  <a:srgbClr val="92D050"/>
                </a:solidFill>
              </a:rPr>
              <a:t>mio</a:t>
            </a:r>
            <a:r>
              <a:rPr lang="pl-PL" sz="4000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86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F47E337-BEFB-4592-963E-536CDC6E4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7" y="1077359"/>
            <a:ext cx="2822713" cy="3057319"/>
          </a:xfrm>
          <a:prstGeom prst="rect">
            <a:avLst/>
          </a:prstGeom>
        </p:spPr>
      </p:pic>
      <p:pic>
        <p:nvPicPr>
          <p:cNvPr id="5" name="Obraz 4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A95D32AD-8F92-4495-83A6-86505035B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329" y="278296"/>
            <a:ext cx="2957099" cy="401540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4206B2-CCF1-49CE-BB3B-0563BFDFF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590" y="1706734"/>
            <a:ext cx="2143125" cy="214312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6F77E27-51EA-4F79-AAA0-E77678DFFCCC}"/>
              </a:ext>
            </a:extLst>
          </p:cNvPr>
          <p:cNvSpPr txBox="1"/>
          <p:nvPr/>
        </p:nvSpPr>
        <p:spPr>
          <a:xfrm>
            <a:off x="410817" y="4293704"/>
            <a:ext cx="10959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92D050"/>
                </a:solidFill>
              </a:rPr>
              <a:t>Fred: </a:t>
            </a:r>
            <a:r>
              <a:rPr lang="pl-PL" sz="4000" dirty="0" err="1">
                <a:solidFill>
                  <a:srgbClr val="92D050"/>
                </a:solidFill>
              </a:rPr>
              <a:t>Scusi</a:t>
            </a:r>
            <a:r>
              <a:rPr lang="pl-PL" sz="4000" dirty="0">
                <a:solidFill>
                  <a:srgbClr val="92D050"/>
                </a:solidFill>
              </a:rPr>
              <a:t> Signora, </a:t>
            </a:r>
            <a:r>
              <a:rPr lang="pl-PL" sz="4000" dirty="0" err="1">
                <a:solidFill>
                  <a:srgbClr val="92D050"/>
                </a:solidFill>
              </a:rPr>
              <a:t>questa</a:t>
            </a:r>
            <a:r>
              <a:rPr lang="pl-PL" sz="4000" dirty="0">
                <a:solidFill>
                  <a:srgbClr val="92D050"/>
                </a:solidFill>
              </a:rPr>
              <a:t> è la </a:t>
            </a:r>
            <a:r>
              <a:rPr lang="pl-PL" sz="4000" dirty="0" err="1">
                <a:solidFill>
                  <a:srgbClr val="92D050"/>
                </a:solidFill>
              </a:rPr>
              <a:t>Sua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borsa</a:t>
            </a:r>
            <a:r>
              <a:rPr lang="pl-PL" sz="4000" dirty="0">
                <a:solidFill>
                  <a:srgbClr val="92D050"/>
                </a:solidFill>
              </a:rPr>
              <a:t>?</a:t>
            </a:r>
          </a:p>
          <a:p>
            <a:r>
              <a:rPr lang="pl-PL" sz="4000" dirty="0">
                <a:solidFill>
                  <a:srgbClr val="92D050"/>
                </a:solidFill>
              </a:rPr>
              <a:t>Wilma: No, non è la </a:t>
            </a:r>
            <a:r>
              <a:rPr lang="pl-PL" sz="4000" dirty="0" err="1">
                <a:solidFill>
                  <a:srgbClr val="92D050"/>
                </a:solidFill>
              </a:rPr>
              <a:t>mia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borsa</a:t>
            </a:r>
            <a:r>
              <a:rPr lang="pl-PL" sz="4000" dirty="0">
                <a:solidFill>
                  <a:srgbClr val="92D050"/>
                </a:solidFill>
              </a:rPr>
              <a:t>. Non è  </a:t>
            </a:r>
            <a:r>
              <a:rPr lang="pl-PL" sz="4000" dirty="0" err="1">
                <a:solidFill>
                  <a:srgbClr val="92D050"/>
                </a:solidFill>
              </a:rPr>
              <a:t>mia</a:t>
            </a:r>
            <a:r>
              <a:rPr lang="pl-PL" sz="4000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5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książka&#10;&#10;Opis wygenerowany przy bardzo wysokim poziomie pewności">
            <a:extLst>
              <a:ext uri="{FF2B5EF4-FFF2-40B4-BE49-F238E27FC236}">
                <a16:creationId xmlns:a16="http://schemas.microsoft.com/office/drawing/2014/main" id="{C31E7363-C196-4A2B-9C6A-922154DD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65" y="688799"/>
            <a:ext cx="3998844" cy="3326816"/>
          </a:xfrm>
          <a:prstGeom prst="rect">
            <a:avLst/>
          </a:prstGeom>
        </p:spPr>
      </p:pic>
      <p:pic>
        <p:nvPicPr>
          <p:cNvPr id="7" name="Obraz 6" descr="Obraz zawierający clipart&#10;&#10;Opis wygenerowany przy wysokim poziomie pewności">
            <a:extLst>
              <a:ext uri="{FF2B5EF4-FFF2-40B4-BE49-F238E27FC236}">
                <a16:creationId xmlns:a16="http://schemas.microsoft.com/office/drawing/2014/main" id="{91CCDF45-7DF8-4477-B25B-8A7EF85B6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948" y="1642955"/>
            <a:ext cx="2130495" cy="3137766"/>
          </a:xfrm>
          <a:prstGeom prst="rect">
            <a:avLst/>
          </a:prstGeom>
        </p:spPr>
      </p:pic>
      <p:pic>
        <p:nvPicPr>
          <p:cNvPr id="9" name="Grafika 8" descr="Chmura">
            <a:extLst>
              <a:ext uri="{FF2B5EF4-FFF2-40B4-BE49-F238E27FC236}">
                <a16:creationId xmlns:a16="http://schemas.microsoft.com/office/drawing/2014/main" id="{D73C832B-E1C3-4F4D-A999-FEA818C37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6993" y="1437807"/>
            <a:ext cx="914400" cy="914400"/>
          </a:xfrm>
          <a:prstGeom prst="rect">
            <a:avLst/>
          </a:prstGeom>
        </p:spPr>
      </p:pic>
      <p:pic>
        <p:nvPicPr>
          <p:cNvPr id="11" name="Grafika 10" descr="Dymek">
            <a:extLst>
              <a:ext uri="{FF2B5EF4-FFF2-40B4-BE49-F238E27FC236}">
                <a16:creationId xmlns:a16="http://schemas.microsoft.com/office/drawing/2014/main" id="{690F16F4-15DD-4CEE-9253-62E7686B5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5522" y="943850"/>
            <a:ext cx="914400" cy="914400"/>
          </a:xfrm>
          <a:prstGeom prst="rect">
            <a:avLst/>
          </a:prstGeom>
        </p:spPr>
      </p:pic>
      <p:pic>
        <p:nvPicPr>
          <p:cNvPr id="13" name="Obraz 12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id="{5FA0D839-5399-41A2-9F24-3276D9056C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726972" y="-5130"/>
            <a:ext cx="3374832" cy="281236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3EF8BBA-F96D-4780-BEEE-614A893339E0}"/>
              </a:ext>
            </a:extLst>
          </p:cNvPr>
          <p:cNvSpPr txBox="1"/>
          <p:nvPr/>
        </p:nvSpPr>
        <p:spPr>
          <a:xfrm>
            <a:off x="1" y="5088835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92D050"/>
                </a:solidFill>
              </a:rPr>
              <a:t>Fred: </a:t>
            </a:r>
            <a:r>
              <a:rPr lang="pl-PL" sz="3600" dirty="0" err="1">
                <a:solidFill>
                  <a:srgbClr val="92D050"/>
                </a:solidFill>
              </a:rPr>
              <a:t>Scusi</a:t>
            </a:r>
            <a:r>
              <a:rPr lang="pl-PL" sz="3600" dirty="0">
                <a:solidFill>
                  <a:srgbClr val="92D050"/>
                </a:solidFill>
              </a:rPr>
              <a:t> Signora, sono le Sue </a:t>
            </a:r>
            <a:r>
              <a:rPr lang="pl-PL" sz="3600" dirty="0" err="1">
                <a:solidFill>
                  <a:srgbClr val="92D050"/>
                </a:solidFill>
              </a:rPr>
              <a:t>chiavi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della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macchina</a:t>
            </a:r>
            <a:r>
              <a:rPr lang="pl-PL" sz="3600" dirty="0">
                <a:solidFill>
                  <a:srgbClr val="92D050"/>
                </a:solidFill>
              </a:rPr>
              <a:t>?</a:t>
            </a:r>
          </a:p>
          <a:p>
            <a:r>
              <a:rPr lang="pl-PL" sz="3600" dirty="0">
                <a:solidFill>
                  <a:srgbClr val="92D050"/>
                </a:solidFill>
              </a:rPr>
              <a:t>Wilma: No, non sono le </a:t>
            </a:r>
            <a:r>
              <a:rPr lang="pl-PL" sz="3600" dirty="0" err="1">
                <a:solidFill>
                  <a:srgbClr val="92D050"/>
                </a:solidFill>
              </a:rPr>
              <a:t>mie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chiavi</a:t>
            </a:r>
            <a:r>
              <a:rPr lang="pl-PL" sz="3600" dirty="0">
                <a:solidFill>
                  <a:srgbClr val="92D050"/>
                </a:solidFill>
              </a:rPr>
              <a:t>. Non sono </a:t>
            </a:r>
            <a:r>
              <a:rPr lang="pl-PL" sz="4000" dirty="0" err="1">
                <a:solidFill>
                  <a:srgbClr val="92D050"/>
                </a:solidFill>
              </a:rPr>
              <a:t>mie</a:t>
            </a:r>
            <a:r>
              <a:rPr lang="pl-PL" sz="4000" dirty="0">
                <a:solidFill>
                  <a:srgbClr val="92D050"/>
                </a:solidFill>
              </a:rPr>
              <a:t>.</a:t>
            </a:r>
          </a:p>
          <a:p>
            <a:endParaRPr lang="pl-PL" dirty="0">
              <a:solidFill>
                <a:srgbClr val="92D050"/>
              </a:solidFill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BF41CD8B-76BF-43BA-AAA1-2B82B259D7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5554" y="1945258"/>
            <a:ext cx="2370068" cy="17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535F62E-99E9-487E-8791-8F229E25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153" y="530294"/>
            <a:ext cx="2661823" cy="289870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868418F-FB45-4D6B-8A3E-21B4FCE94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41" y="530294"/>
            <a:ext cx="2661824" cy="351141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53E7902-2EE2-428B-B7AE-54C1FB02275F}"/>
              </a:ext>
            </a:extLst>
          </p:cNvPr>
          <p:cNvSpPr txBox="1"/>
          <p:nvPr/>
        </p:nvSpPr>
        <p:spPr>
          <a:xfrm>
            <a:off x="854764" y="4147931"/>
            <a:ext cx="10084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92D050"/>
                </a:solidFill>
              </a:rPr>
              <a:t>Fred: </a:t>
            </a:r>
            <a:r>
              <a:rPr lang="pl-PL" sz="4000" dirty="0" err="1">
                <a:solidFill>
                  <a:srgbClr val="92D050"/>
                </a:solidFill>
              </a:rPr>
              <a:t>Scusi</a:t>
            </a:r>
            <a:r>
              <a:rPr lang="pl-PL" sz="4000" dirty="0">
                <a:solidFill>
                  <a:srgbClr val="92D050"/>
                </a:solidFill>
              </a:rPr>
              <a:t> Signora, sono i </a:t>
            </a:r>
            <a:r>
              <a:rPr lang="pl-PL" sz="4000" dirty="0" err="1">
                <a:solidFill>
                  <a:srgbClr val="92D050"/>
                </a:solidFill>
              </a:rPr>
              <a:t>Suoi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documenti</a:t>
            </a:r>
            <a:r>
              <a:rPr lang="pl-PL" sz="4000" dirty="0">
                <a:solidFill>
                  <a:srgbClr val="92D050"/>
                </a:solidFill>
              </a:rPr>
              <a:t>?</a:t>
            </a:r>
          </a:p>
          <a:p>
            <a:r>
              <a:rPr lang="pl-PL" sz="4000" dirty="0">
                <a:solidFill>
                  <a:srgbClr val="92D050"/>
                </a:solidFill>
              </a:rPr>
              <a:t>Wilma: No, non sono i </a:t>
            </a:r>
            <a:r>
              <a:rPr lang="pl-PL" sz="4000" dirty="0" err="1">
                <a:solidFill>
                  <a:srgbClr val="92D050"/>
                </a:solidFill>
              </a:rPr>
              <a:t>miei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documenti</a:t>
            </a:r>
            <a:r>
              <a:rPr lang="pl-PL" sz="4000" dirty="0">
                <a:solidFill>
                  <a:srgbClr val="92D050"/>
                </a:solidFill>
              </a:rPr>
              <a:t>. Non sono </a:t>
            </a:r>
            <a:r>
              <a:rPr lang="pl-PL" sz="4000" dirty="0" err="1">
                <a:solidFill>
                  <a:srgbClr val="92D050"/>
                </a:solidFill>
              </a:rPr>
              <a:t>miei</a:t>
            </a:r>
            <a:r>
              <a:rPr lang="pl-PL" sz="4000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14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2D4E2A-4FFC-4C8B-94C4-2D6DDBC5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1722783"/>
            <a:ext cx="4068417" cy="2868681"/>
          </a:xfrm>
          <a:prstGeom prst="rect">
            <a:avLst/>
          </a:prstGeom>
        </p:spPr>
      </p:pic>
      <p:pic>
        <p:nvPicPr>
          <p:cNvPr id="5" name="Obraz 4" descr="Obraz zawierający clipart&#10;&#10;Opis wygenerowany przy wysokim poziomie pewności">
            <a:extLst>
              <a:ext uri="{FF2B5EF4-FFF2-40B4-BE49-F238E27FC236}">
                <a16:creationId xmlns:a16="http://schemas.microsoft.com/office/drawing/2014/main" id="{1ECEAB4A-BE7D-4C5F-B78C-54818B5E4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191" y="696247"/>
            <a:ext cx="3138695" cy="366599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7571005-5122-4B95-A4C4-2A68446307E8}"/>
              </a:ext>
            </a:extLst>
          </p:cNvPr>
          <p:cNvSpPr txBox="1"/>
          <p:nvPr/>
        </p:nvSpPr>
        <p:spPr>
          <a:xfrm>
            <a:off x="808383" y="4691271"/>
            <a:ext cx="10575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92D050"/>
                </a:solidFill>
              </a:rPr>
              <a:t>Wilma: </a:t>
            </a:r>
            <a:r>
              <a:rPr lang="pl-PL" sz="4000" dirty="0" err="1">
                <a:solidFill>
                  <a:srgbClr val="92D050"/>
                </a:solidFill>
              </a:rPr>
              <a:t>Scusi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Signore</a:t>
            </a:r>
            <a:r>
              <a:rPr lang="pl-PL" sz="4000" dirty="0">
                <a:solidFill>
                  <a:srgbClr val="92D050"/>
                </a:solidFill>
              </a:rPr>
              <a:t>, </a:t>
            </a:r>
            <a:r>
              <a:rPr lang="pl-PL" sz="4000" dirty="0" err="1">
                <a:solidFill>
                  <a:srgbClr val="92D050"/>
                </a:solidFill>
              </a:rPr>
              <a:t>questo</a:t>
            </a:r>
            <a:r>
              <a:rPr lang="pl-PL" sz="4000" dirty="0">
                <a:solidFill>
                  <a:srgbClr val="92D050"/>
                </a:solidFill>
              </a:rPr>
              <a:t> è </a:t>
            </a:r>
            <a:r>
              <a:rPr lang="pl-PL" sz="4000" dirty="0" err="1">
                <a:solidFill>
                  <a:srgbClr val="92D050"/>
                </a:solidFill>
              </a:rPr>
              <a:t>il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Suo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numero</a:t>
            </a:r>
            <a:r>
              <a:rPr lang="pl-PL" sz="4000" dirty="0">
                <a:solidFill>
                  <a:srgbClr val="92D050"/>
                </a:solidFill>
              </a:rPr>
              <a:t> di </a:t>
            </a:r>
            <a:r>
              <a:rPr lang="pl-PL" sz="4000" dirty="0" err="1">
                <a:solidFill>
                  <a:srgbClr val="92D050"/>
                </a:solidFill>
              </a:rPr>
              <a:t>telefono</a:t>
            </a:r>
            <a:r>
              <a:rPr lang="pl-PL" sz="4000" dirty="0">
                <a:solidFill>
                  <a:srgbClr val="92D050"/>
                </a:solidFill>
              </a:rPr>
              <a:t>?</a:t>
            </a:r>
          </a:p>
          <a:p>
            <a:r>
              <a:rPr lang="pl-PL" sz="4000" dirty="0">
                <a:solidFill>
                  <a:srgbClr val="92D050"/>
                </a:solidFill>
              </a:rPr>
              <a:t>Fred: Si, è </a:t>
            </a:r>
            <a:r>
              <a:rPr lang="pl-PL" sz="4000" dirty="0" err="1">
                <a:solidFill>
                  <a:srgbClr val="92D050"/>
                </a:solidFill>
              </a:rPr>
              <a:t>il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mio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numero</a:t>
            </a:r>
            <a:r>
              <a:rPr lang="pl-PL" sz="4000" dirty="0">
                <a:solidFill>
                  <a:srgbClr val="92D050"/>
                </a:solidFill>
              </a:rPr>
              <a:t>!!!!! È </a:t>
            </a:r>
            <a:r>
              <a:rPr lang="pl-PL" sz="4000" dirty="0" err="1">
                <a:solidFill>
                  <a:srgbClr val="92D050"/>
                </a:solidFill>
              </a:rPr>
              <a:t>mio</a:t>
            </a:r>
            <a:r>
              <a:rPr lang="pl-PL" sz="4000" dirty="0">
                <a:solidFill>
                  <a:srgbClr val="92D050"/>
                </a:solidFill>
              </a:rPr>
              <a:t>!!!!!!</a:t>
            </a:r>
          </a:p>
        </p:txBody>
      </p:sp>
    </p:spTree>
    <p:extLst>
      <p:ext uri="{BB962C8B-B14F-4D97-AF65-F5344CB8AC3E}">
        <p14:creationId xmlns:p14="http://schemas.microsoft.com/office/powerpoint/2010/main" val="14237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7B543C4-3504-4095-91BA-CD9EF86F8BAA}"/>
              </a:ext>
            </a:extLst>
          </p:cNvPr>
          <p:cNvSpPr txBox="1"/>
          <p:nvPr/>
        </p:nvSpPr>
        <p:spPr>
          <a:xfrm>
            <a:off x="397565" y="728870"/>
            <a:ext cx="11794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err="1">
                <a:solidFill>
                  <a:schemeClr val="accent1"/>
                </a:solidFill>
              </a:rPr>
              <a:t>Un</a:t>
            </a:r>
            <a:r>
              <a:rPr lang="pl-PL" sz="6000" dirty="0">
                <a:solidFill>
                  <a:schemeClr val="accent1"/>
                </a:solidFill>
              </a:rPr>
              <a:t> </a:t>
            </a:r>
            <a:r>
              <a:rPr lang="pl-PL" sz="6000" dirty="0" err="1">
                <a:solidFill>
                  <a:schemeClr val="accent1"/>
                </a:solidFill>
              </a:rPr>
              <a:t>incontro</a:t>
            </a:r>
            <a:r>
              <a:rPr lang="pl-PL" sz="6000" dirty="0">
                <a:solidFill>
                  <a:schemeClr val="accent1"/>
                </a:solidFill>
              </a:rPr>
              <a:t> </a:t>
            </a:r>
            <a:r>
              <a:rPr lang="pl-PL" sz="6000" dirty="0" err="1">
                <a:solidFill>
                  <a:schemeClr val="accent1"/>
                </a:solidFill>
              </a:rPr>
              <a:t>dopo</a:t>
            </a:r>
            <a:r>
              <a:rPr lang="pl-PL" sz="6000" dirty="0">
                <a:solidFill>
                  <a:schemeClr val="accent1"/>
                </a:solidFill>
              </a:rPr>
              <a:t> tanto tempo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7917553-1AC8-4408-971E-43D6F88F1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76" y="1672143"/>
            <a:ext cx="3038622" cy="316728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F63EF43-7A6C-4ABD-8A76-4EEC76FAA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29" y="1744533"/>
            <a:ext cx="3193366" cy="259578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08C0265-E10C-407C-84A5-100649E79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599" y="3029675"/>
            <a:ext cx="2495550" cy="180975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66AB083-22EC-426C-BFAB-37E26EAA4286}"/>
              </a:ext>
            </a:extLst>
          </p:cNvPr>
          <p:cNvSpPr txBox="1"/>
          <p:nvPr/>
        </p:nvSpPr>
        <p:spPr>
          <a:xfrm>
            <a:off x="858129" y="4862691"/>
            <a:ext cx="10044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92D050"/>
                </a:solidFill>
              </a:rPr>
              <a:t>Scusate</a:t>
            </a:r>
            <a:r>
              <a:rPr lang="pl-PL" sz="4000" dirty="0">
                <a:solidFill>
                  <a:srgbClr val="92D050"/>
                </a:solidFill>
              </a:rPr>
              <a:t>, è </a:t>
            </a:r>
            <a:r>
              <a:rPr lang="pl-PL" sz="4000" dirty="0" err="1">
                <a:solidFill>
                  <a:srgbClr val="92D050"/>
                </a:solidFill>
              </a:rPr>
              <a:t>vostro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figlio</a:t>
            </a:r>
            <a:r>
              <a:rPr lang="pl-PL" sz="4000" dirty="0">
                <a:solidFill>
                  <a:srgbClr val="92D050"/>
                </a:solidFill>
              </a:rPr>
              <a:t>?</a:t>
            </a:r>
          </a:p>
          <a:p>
            <a:r>
              <a:rPr lang="pl-PL" sz="4000" dirty="0">
                <a:solidFill>
                  <a:srgbClr val="92D050"/>
                </a:solidFill>
              </a:rPr>
              <a:t>Fred: È di Wilma. È </a:t>
            </a:r>
            <a:r>
              <a:rPr lang="pl-PL" sz="4000" dirty="0" err="1">
                <a:solidFill>
                  <a:srgbClr val="92D050"/>
                </a:solidFill>
              </a:rPr>
              <a:t>suo</a:t>
            </a:r>
            <a:r>
              <a:rPr lang="pl-PL" sz="4000" dirty="0">
                <a:solidFill>
                  <a:srgbClr val="92D050"/>
                </a:solidFill>
              </a:rPr>
              <a:t>. </a:t>
            </a:r>
            <a:r>
              <a:rPr lang="pl-PL" sz="4000" dirty="0" err="1">
                <a:solidFill>
                  <a:srgbClr val="92D050"/>
                </a:solidFill>
              </a:rPr>
              <a:t>Adesso</a:t>
            </a:r>
            <a:r>
              <a:rPr lang="pl-PL" sz="4000" dirty="0">
                <a:solidFill>
                  <a:srgbClr val="92D050"/>
                </a:solidFill>
              </a:rPr>
              <a:t> è </a:t>
            </a:r>
            <a:r>
              <a:rPr lang="pl-PL" sz="4000" dirty="0" err="1">
                <a:solidFill>
                  <a:srgbClr val="92D050"/>
                </a:solidFill>
              </a:rPr>
              <a:t>anche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mio</a:t>
            </a:r>
            <a:r>
              <a:rPr lang="pl-PL" sz="4000" dirty="0">
                <a:solidFill>
                  <a:srgbClr val="92D050"/>
                </a:solidFill>
              </a:rPr>
              <a:t>. È </a:t>
            </a:r>
            <a:r>
              <a:rPr lang="pl-PL" sz="4000" dirty="0" err="1">
                <a:solidFill>
                  <a:srgbClr val="92D050"/>
                </a:solidFill>
              </a:rPr>
              <a:t>nostro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figlio.È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nostro</a:t>
            </a:r>
            <a:r>
              <a:rPr lang="pl-PL" sz="4000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69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1E6ABB6-DED4-41AB-B5F3-A7A8DAD0F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91" y="1370821"/>
            <a:ext cx="3870495" cy="322027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DFA9BD9-9406-4800-98E3-05A583762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361" y="2058227"/>
            <a:ext cx="3051315" cy="2288486"/>
          </a:xfrm>
          <a:prstGeom prst="rect">
            <a:avLst/>
          </a:prstGeom>
        </p:spPr>
      </p:pic>
      <p:sp>
        <p:nvSpPr>
          <p:cNvPr id="6" name="Strzałka: w prawo z wcięciem 5">
            <a:extLst>
              <a:ext uri="{FF2B5EF4-FFF2-40B4-BE49-F238E27FC236}">
                <a16:creationId xmlns:a16="http://schemas.microsoft.com/office/drawing/2014/main" id="{08CAAF26-C7B5-4748-8ABA-1E979318E01B}"/>
              </a:ext>
            </a:extLst>
          </p:cNvPr>
          <p:cNvSpPr/>
          <p:nvPr/>
        </p:nvSpPr>
        <p:spPr>
          <a:xfrm rot="1525282">
            <a:off x="3074504" y="2960154"/>
            <a:ext cx="2581921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1293080-E098-481B-B9A5-42A6B0EC9957}"/>
              </a:ext>
            </a:extLst>
          </p:cNvPr>
          <p:cNvSpPr txBox="1"/>
          <p:nvPr/>
        </p:nvSpPr>
        <p:spPr>
          <a:xfrm>
            <a:off x="1775791" y="344557"/>
            <a:ext cx="8123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accent1"/>
                </a:solidFill>
              </a:rPr>
              <a:t>Nel </a:t>
            </a:r>
            <a:r>
              <a:rPr lang="pl-PL" sz="6000" dirty="0" err="1">
                <a:solidFill>
                  <a:schemeClr val="accent1"/>
                </a:solidFill>
              </a:rPr>
              <a:t>frattempo</a:t>
            </a:r>
            <a:endParaRPr lang="pl-PL" sz="6000" dirty="0">
              <a:solidFill>
                <a:schemeClr val="accent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02B9522-2E39-4322-A477-2E6AA5D1AD3B}"/>
              </a:ext>
            </a:extLst>
          </p:cNvPr>
          <p:cNvSpPr txBox="1"/>
          <p:nvPr/>
        </p:nvSpPr>
        <p:spPr>
          <a:xfrm>
            <a:off x="1275483" y="4701786"/>
            <a:ext cx="871993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92D050"/>
                </a:solidFill>
              </a:rPr>
              <a:t>Wilma e Fred: È nostra </a:t>
            </a:r>
            <a:r>
              <a:rPr lang="pl-PL" sz="3600" dirty="0" err="1">
                <a:solidFill>
                  <a:srgbClr val="92D050"/>
                </a:solidFill>
              </a:rPr>
              <a:t>figlia</a:t>
            </a:r>
            <a:r>
              <a:rPr lang="pl-PL" sz="3600" dirty="0">
                <a:solidFill>
                  <a:srgbClr val="92D050"/>
                </a:solidFill>
              </a:rPr>
              <a:t>! </a:t>
            </a:r>
          </a:p>
          <a:p>
            <a:r>
              <a:rPr lang="pl-PL" sz="3600" dirty="0">
                <a:solidFill>
                  <a:srgbClr val="92D050"/>
                </a:solidFill>
              </a:rPr>
              <a:t>È la nostra </a:t>
            </a:r>
            <a:r>
              <a:rPr lang="pl-PL" sz="3600" dirty="0" err="1">
                <a:solidFill>
                  <a:srgbClr val="92D050"/>
                </a:solidFill>
              </a:rPr>
              <a:t>terza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figlia</a:t>
            </a:r>
            <a:r>
              <a:rPr lang="pl-PL" sz="3600" dirty="0">
                <a:solidFill>
                  <a:srgbClr val="92D050"/>
                </a:solidFill>
              </a:rPr>
              <a:t>!</a:t>
            </a:r>
          </a:p>
          <a:p>
            <a:r>
              <a:rPr lang="pl-PL" sz="3600" dirty="0">
                <a:solidFill>
                  <a:srgbClr val="92D050"/>
                </a:solidFill>
              </a:rPr>
              <a:t>È la nostra </a:t>
            </a:r>
            <a:r>
              <a:rPr lang="pl-PL" sz="3600" dirty="0" err="1">
                <a:solidFill>
                  <a:srgbClr val="92D050"/>
                </a:solidFill>
              </a:rPr>
              <a:t>figlia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minore</a:t>
            </a:r>
            <a:r>
              <a:rPr lang="pl-PL" sz="3600" dirty="0">
                <a:solidFill>
                  <a:srgbClr val="92D050"/>
                </a:solidFill>
              </a:rPr>
              <a:t>!</a:t>
            </a:r>
          </a:p>
          <a:p>
            <a:r>
              <a:rPr lang="pl-PL" sz="3600" dirty="0">
                <a:solidFill>
                  <a:srgbClr val="92D050"/>
                </a:solidFill>
              </a:rPr>
              <a:t>È la nostra </a:t>
            </a:r>
            <a:r>
              <a:rPr lang="pl-PL" sz="3600" dirty="0" err="1">
                <a:solidFill>
                  <a:srgbClr val="92D050"/>
                </a:solidFill>
              </a:rPr>
              <a:t>figliolina</a:t>
            </a:r>
            <a:r>
              <a:rPr lang="pl-PL" sz="3600" dirty="0">
                <a:solidFill>
                  <a:srgbClr val="92D050"/>
                </a:solidFill>
              </a:rPr>
              <a:t>!</a:t>
            </a:r>
          </a:p>
          <a:p>
            <a:endParaRPr lang="pl-PL" sz="4400" dirty="0">
              <a:solidFill>
                <a:srgbClr val="92D05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249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B8F2113-8C25-4118-960D-BB14910A9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22" y="837994"/>
            <a:ext cx="2784199" cy="259100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34BF574-5A4C-457C-9BB3-8FF4DD506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57" y="986556"/>
            <a:ext cx="3015491" cy="334110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E05824C-469A-428F-BBBF-7A7A27E42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275" y="1875153"/>
            <a:ext cx="2186609" cy="31076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A4C2EA9-676B-4161-A483-CD7403745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429" y="2479669"/>
            <a:ext cx="1463312" cy="1898662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DE886FC2-E5CB-4118-8F07-731D101EEBBB}"/>
              </a:ext>
            </a:extLst>
          </p:cNvPr>
          <p:cNvSpPr/>
          <p:nvPr/>
        </p:nvSpPr>
        <p:spPr>
          <a:xfrm>
            <a:off x="317499" y="4878685"/>
            <a:ext cx="10761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rgbClr val="92D050"/>
                </a:solidFill>
              </a:rPr>
              <a:t>Signora: </a:t>
            </a:r>
            <a:r>
              <a:rPr lang="pl-PL" sz="3600" dirty="0" err="1">
                <a:solidFill>
                  <a:srgbClr val="92D050"/>
                </a:solidFill>
              </a:rPr>
              <a:t>Scusate</a:t>
            </a:r>
            <a:r>
              <a:rPr lang="pl-PL" sz="3600" dirty="0">
                <a:solidFill>
                  <a:srgbClr val="92D050"/>
                </a:solidFill>
              </a:rPr>
              <a:t>, </a:t>
            </a:r>
            <a:r>
              <a:rPr lang="pl-PL" sz="3600" dirty="0" err="1">
                <a:solidFill>
                  <a:srgbClr val="92D050"/>
                </a:solidFill>
              </a:rPr>
              <a:t>questi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bambini</a:t>
            </a:r>
            <a:r>
              <a:rPr lang="pl-PL" sz="3600" dirty="0">
                <a:solidFill>
                  <a:srgbClr val="92D050"/>
                </a:solidFill>
              </a:rPr>
              <a:t> sono </a:t>
            </a:r>
            <a:r>
              <a:rPr lang="pl-PL" sz="3600" dirty="0" err="1">
                <a:solidFill>
                  <a:srgbClr val="92D050"/>
                </a:solidFill>
              </a:rPr>
              <a:t>vostri</a:t>
            </a:r>
            <a:r>
              <a:rPr lang="pl-PL" sz="3600" dirty="0">
                <a:solidFill>
                  <a:srgbClr val="92D050"/>
                </a:solidFill>
              </a:rPr>
              <a:t>?</a:t>
            </a:r>
          </a:p>
          <a:p>
            <a:r>
              <a:rPr lang="pl-PL" sz="3600" dirty="0">
                <a:solidFill>
                  <a:srgbClr val="92D050"/>
                </a:solidFill>
              </a:rPr>
              <a:t>Wilma e Fred: Si, sono i </a:t>
            </a:r>
            <a:r>
              <a:rPr lang="pl-PL" sz="3600" dirty="0" err="1">
                <a:solidFill>
                  <a:srgbClr val="92D050"/>
                </a:solidFill>
              </a:rPr>
              <a:t>nostri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bambini</a:t>
            </a:r>
            <a:r>
              <a:rPr lang="pl-PL" sz="3600" dirty="0">
                <a:solidFill>
                  <a:srgbClr val="92D050"/>
                </a:solidFill>
              </a:rPr>
              <a:t>/ i </a:t>
            </a:r>
            <a:r>
              <a:rPr lang="pl-PL" sz="3600" dirty="0" err="1">
                <a:solidFill>
                  <a:srgbClr val="92D050"/>
                </a:solidFill>
              </a:rPr>
              <a:t>nostri</a:t>
            </a:r>
            <a:r>
              <a:rPr lang="pl-PL" sz="3600" dirty="0">
                <a:solidFill>
                  <a:srgbClr val="92D050"/>
                </a:solidFill>
              </a:rPr>
              <a:t> figli. Sono tutti </a:t>
            </a:r>
            <a:r>
              <a:rPr lang="pl-PL" sz="3600" dirty="0" err="1">
                <a:solidFill>
                  <a:srgbClr val="92D050"/>
                </a:solidFill>
              </a:rPr>
              <a:t>nostri</a:t>
            </a:r>
            <a:r>
              <a:rPr lang="pl-PL" sz="3600" dirty="0">
                <a:solidFill>
                  <a:srgbClr val="92D050"/>
                </a:solidFill>
              </a:rPr>
              <a:t>!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4A5A3CC8-8B77-4424-9587-1FC2B2C6E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4649" y="1875153"/>
            <a:ext cx="2286000" cy="17145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FD0E18-B125-48F1-BD6C-E01F8F1F83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5695" y="1875153"/>
            <a:ext cx="20193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EE368E-B56E-46FF-B6C2-A36C49AA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dirty="0" err="1">
                <a:solidFill>
                  <a:srgbClr val="FFC000"/>
                </a:solidFill>
              </a:rPr>
              <a:t>Storia</a:t>
            </a:r>
            <a:r>
              <a:rPr lang="pl-PL" sz="6000" dirty="0">
                <a:solidFill>
                  <a:srgbClr val="FFC000"/>
                </a:solidFill>
              </a:rPr>
              <a:t> di </a:t>
            </a:r>
            <a:r>
              <a:rPr lang="pl-PL" sz="6000" dirty="0" err="1">
                <a:solidFill>
                  <a:srgbClr val="FFC000"/>
                </a:solidFill>
              </a:rPr>
              <a:t>una</a:t>
            </a:r>
            <a:r>
              <a:rPr lang="pl-PL" sz="6000" dirty="0">
                <a:solidFill>
                  <a:srgbClr val="FFC000"/>
                </a:solidFill>
              </a:rPr>
              <a:t> </a:t>
            </a:r>
            <a:r>
              <a:rPr lang="pl-PL" sz="6000" dirty="0" err="1">
                <a:solidFill>
                  <a:srgbClr val="FFC000"/>
                </a:solidFill>
              </a:rPr>
              <a:t>famiglia</a:t>
            </a:r>
            <a:br>
              <a:rPr lang="pl-PL" sz="6000" dirty="0">
                <a:solidFill>
                  <a:srgbClr val="FFC000"/>
                </a:solidFill>
              </a:rPr>
            </a:br>
            <a:endParaRPr lang="pl-PL" sz="6000" dirty="0">
              <a:solidFill>
                <a:srgbClr val="FFC000"/>
              </a:solidFill>
            </a:endParaRPr>
          </a:p>
        </p:txBody>
      </p:sp>
      <p:pic>
        <p:nvPicPr>
          <p:cNvPr id="5" name="Symbol zastępczy zawartości 4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91CA3383-6635-43E5-B57C-57E11AD94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847" y="1849676"/>
            <a:ext cx="2870812" cy="3155077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A5227FE-0836-4124-AF6B-9B20097F7F16}"/>
              </a:ext>
            </a:extLst>
          </p:cNvPr>
          <p:cNvSpPr txBox="1"/>
          <p:nvPr/>
        </p:nvSpPr>
        <p:spPr>
          <a:xfrm>
            <a:off x="646111" y="5459896"/>
            <a:ext cx="10608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92D050"/>
                </a:solidFill>
              </a:rPr>
              <a:t> </a:t>
            </a:r>
            <a:r>
              <a:rPr lang="pl-PL" sz="6000" dirty="0" err="1">
                <a:solidFill>
                  <a:srgbClr val="92D050"/>
                </a:solidFill>
              </a:rPr>
              <a:t>il</a:t>
            </a:r>
            <a:r>
              <a:rPr lang="pl-PL" sz="6000" dirty="0">
                <a:solidFill>
                  <a:srgbClr val="92D050"/>
                </a:solidFill>
              </a:rPr>
              <a:t> </a:t>
            </a:r>
            <a:r>
              <a:rPr lang="pl-PL" sz="6000" dirty="0" err="1">
                <a:solidFill>
                  <a:srgbClr val="92D050"/>
                </a:solidFill>
              </a:rPr>
              <a:t>suo</a:t>
            </a:r>
            <a:r>
              <a:rPr lang="pl-PL" sz="6000" dirty="0">
                <a:solidFill>
                  <a:srgbClr val="92D050"/>
                </a:solidFill>
              </a:rPr>
              <a:t> </a:t>
            </a:r>
            <a:r>
              <a:rPr lang="pl-PL" sz="6000" dirty="0" err="1">
                <a:solidFill>
                  <a:srgbClr val="92D050"/>
                </a:solidFill>
              </a:rPr>
              <a:t>bambino</a:t>
            </a:r>
            <a:r>
              <a:rPr lang="pl-PL" sz="6000" dirty="0">
                <a:solidFill>
                  <a:srgbClr val="92D050"/>
                </a:solidFill>
              </a:rPr>
              <a:t>/ </a:t>
            </a:r>
            <a:r>
              <a:rPr lang="pl-PL" sz="6000" dirty="0" err="1">
                <a:solidFill>
                  <a:srgbClr val="92D050"/>
                </a:solidFill>
              </a:rPr>
              <a:t>suo</a:t>
            </a:r>
            <a:r>
              <a:rPr lang="pl-PL" sz="6000" dirty="0">
                <a:solidFill>
                  <a:srgbClr val="92D050"/>
                </a:solidFill>
              </a:rPr>
              <a:t> </a:t>
            </a:r>
            <a:r>
              <a:rPr lang="pl-PL" sz="6000" dirty="0" err="1">
                <a:solidFill>
                  <a:srgbClr val="92D050"/>
                </a:solidFill>
              </a:rPr>
              <a:t>figlio</a:t>
            </a:r>
            <a:endParaRPr lang="pl-PL" sz="6000" dirty="0">
              <a:solidFill>
                <a:srgbClr val="92D050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D633C9C-E859-431B-A684-5B541CAF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5" y="3152677"/>
            <a:ext cx="2495550" cy="1809750"/>
          </a:xfrm>
          <a:prstGeom prst="rect">
            <a:avLst/>
          </a:prstGeom>
        </p:spPr>
      </p:pic>
      <p:sp>
        <p:nvSpPr>
          <p:cNvPr id="12" name="Strzałka: prążkowana w prawo 11">
            <a:extLst>
              <a:ext uri="{FF2B5EF4-FFF2-40B4-BE49-F238E27FC236}">
                <a16:creationId xmlns:a16="http://schemas.microsoft.com/office/drawing/2014/main" id="{986836A7-4B41-4FB4-8E09-6FA2F638C032}"/>
              </a:ext>
            </a:extLst>
          </p:cNvPr>
          <p:cNvSpPr/>
          <p:nvPr/>
        </p:nvSpPr>
        <p:spPr>
          <a:xfrm>
            <a:off x="3591722" y="3541317"/>
            <a:ext cx="168358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80FF13A-2A55-46A2-BC5E-4DCF5FD68B2A}"/>
              </a:ext>
            </a:extLst>
          </p:cNvPr>
          <p:cNvSpPr txBox="1"/>
          <p:nvPr/>
        </p:nvSpPr>
        <p:spPr>
          <a:xfrm flipH="1">
            <a:off x="4365061" y="1489813"/>
            <a:ext cx="6889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C’era</a:t>
            </a:r>
            <a:r>
              <a:rPr lang="pl-PL" sz="44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una</a:t>
            </a:r>
            <a:r>
              <a:rPr lang="pl-PL" sz="44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volta </a:t>
            </a:r>
            <a:r>
              <a:rPr lang="pl-PL" sz="4400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una</a:t>
            </a:r>
            <a:r>
              <a:rPr lang="pl-PL" sz="44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madre</a:t>
            </a:r>
            <a:r>
              <a:rPr lang="pl-PL" sz="44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single…</a:t>
            </a:r>
          </a:p>
        </p:txBody>
      </p:sp>
    </p:spTree>
    <p:extLst>
      <p:ext uri="{BB962C8B-B14F-4D97-AF65-F5344CB8AC3E}">
        <p14:creationId xmlns:p14="http://schemas.microsoft.com/office/powerpoint/2010/main" val="3146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clipart&#10;&#10;Opis wygenerowany przy wysokim poziomie pewności">
            <a:extLst>
              <a:ext uri="{FF2B5EF4-FFF2-40B4-BE49-F238E27FC236}">
                <a16:creationId xmlns:a16="http://schemas.microsoft.com/office/drawing/2014/main" id="{09BF98D9-78FC-40DB-86A5-8BC8FD5AC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87" y="635896"/>
            <a:ext cx="1543050" cy="29622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6924957-42C4-4394-AA9F-316B8B114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231" y="635896"/>
            <a:ext cx="2405891" cy="22479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ADD22A9-9F49-4F8C-AE5B-546A6A90966B}"/>
              </a:ext>
            </a:extLst>
          </p:cNvPr>
          <p:cNvSpPr txBox="1"/>
          <p:nvPr/>
        </p:nvSpPr>
        <p:spPr>
          <a:xfrm>
            <a:off x="715617" y="4113144"/>
            <a:ext cx="1127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92D050"/>
                </a:solidFill>
              </a:rPr>
              <a:t>Wilma: </a:t>
            </a:r>
            <a:r>
              <a:rPr lang="pl-PL" sz="3600" dirty="0" err="1">
                <a:solidFill>
                  <a:srgbClr val="92D050"/>
                </a:solidFill>
              </a:rPr>
              <a:t>Scusi</a:t>
            </a:r>
            <a:r>
              <a:rPr lang="pl-PL" sz="3600" dirty="0">
                <a:solidFill>
                  <a:srgbClr val="92D050"/>
                </a:solidFill>
              </a:rPr>
              <a:t>, Signora, chi è Lei?</a:t>
            </a:r>
          </a:p>
          <a:p>
            <a:r>
              <a:rPr lang="pl-PL" sz="3600" dirty="0">
                <a:solidFill>
                  <a:srgbClr val="92D050"/>
                </a:solidFill>
              </a:rPr>
              <a:t>Signora: Sono </a:t>
            </a:r>
            <a:r>
              <a:rPr lang="pl-PL" sz="3600" dirty="0" err="1">
                <a:solidFill>
                  <a:srgbClr val="92D050"/>
                </a:solidFill>
              </a:rPr>
              <a:t>tua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suocera</a:t>
            </a:r>
            <a:r>
              <a:rPr lang="pl-PL" sz="3600" dirty="0">
                <a:solidFill>
                  <a:srgbClr val="92D050"/>
                </a:solidFill>
              </a:rPr>
              <a:t>! Sono la </a:t>
            </a:r>
            <a:r>
              <a:rPr lang="pl-PL" sz="3600" dirty="0" err="1">
                <a:solidFill>
                  <a:srgbClr val="92D050"/>
                </a:solidFill>
              </a:rPr>
              <a:t>madre</a:t>
            </a:r>
            <a:r>
              <a:rPr lang="pl-PL" sz="3600" dirty="0">
                <a:solidFill>
                  <a:srgbClr val="92D050"/>
                </a:solidFill>
              </a:rPr>
              <a:t> di Fred.</a:t>
            </a:r>
          </a:p>
          <a:p>
            <a:r>
              <a:rPr lang="pl-PL" sz="3600" dirty="0">
                <a:solidFill>
                  <a:srgbClr val="92D050"/>
                </a:solidFill>
              </a:rPr>
              <a:t>               E tu </a:t>
            </a:r>
            <a:r>
              <a:rPr lang="pl-PL" sz="3600" dirty="0" err="1">
                <a:solidFill>
                  <a:srgbClr val="92D050"/>
                </a:solidFill>
              </a:rPr>
              <a:t>sei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mia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nuora</a:t>
            </a:r>
            <a:r>
              <a:rPr lang="pl-PL" sz="3600" dirty="0">
                <a:solidFill>
                  <a:srgbClr val="92D050"/>
                </a:solidFill>
              </a:rPr>
              <a:t>.</a:t>
            </a:r>
          </a:p>
          <a:p>
            <a:r>
              <a:rPr lang="pl-PL" sz="3600" dirty="0">
                <a:solidFill>
                  <a:srgbClr val="92D050"/>
                </a:solidFill>
              </a:rPr>
              <a:t>               </a:t>
            </a:r>
            <a:r>
              <a:rPr lang="pl-PL" sz="3600" dirty="0" err="1">
                <a:solidFill>
                  <a:srgbClr val="92D050"/>
                </a:solidFill>
              </a:rPr>
              <a:t>Questi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bambini</a:t>
            </a:r>
            <a:r>
              <a:rPr lang="pl-PL" sz="3600" dirty="0">
                <a:solidFill>
                  <a:srgbClr val="92D050"/>
                </a:solidFill>
              </a:rPr>
              <a:t> sono i </a:t>
            </a:r>
            <a:r>
              <a:rPr lang="pl-PL" sz="3600" dirty="0" err="1">
                <a:solidFill>
                  <a:srgbClr val="92D050"/>
                </a:solidFill>
              </a:rPr>
              <a:t>miei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nipoti</a:t>
            </a:r>
            <a:r>
              <a:rPr lang="pl-PL" sz="3600" dirty="0">
                <a:solidFill>
                  <a:srgbClr val="92D050"/>
                </a:solidFill>
              </a:rPr>
              <a:t>!!!!</a:t>
            </a:r>
          </a:p>
          <a:p>
            <a:r>
              <a:rPr lang="pl-PL" sz="3600" dirty="0">
                <a:solidFill>
                  <a:srgbClr val="92D050"/>
                </a:solidFill>
              </a:rPr>
              <a:t>               Sono la loro </a:t>
            </a:r>
            <a:r>
              <a:rPr lang="pl-PL" sz="3600" dirty="0" err="1">
                <a:solidFill>
                  <a:srgbClr val="92D050"/>
                </a:solidFill>
              </a:rPr>
              <a:t>nonna</a:t>
            </a:r>
            <a:r>
              <a:rPr lang="pl-PL" sz="3600" dirty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8" name="Grafika 7" descr="Pomoc">
            <a:extLst>
              <a:ext uri="{FF2B5EF4-FFF2-40B4-BE49-F238E27FC236}">
                <a16:creationId xmlns:a16="http://schemas.microsoft.com/office/drawing/2014/main" id="{7DED148D-0D7B-493D-BC6F-9909BE865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9478" y="560523"/>
            <a:ext cx="2405890" cy="30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1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2CAC91C-BD9D-4495-8912-39952B037B47}"/>
              </a:ext>
            </a:extLst>
          </p:cNvPr>
          <p:cNvSpPr txBox="1"/>
          <p:nvPr/>
        </p:nvSpPr>
        <p:spPr>
          <a:xfrm>
            <a:off x="980661" y="636104"/>
            <a:ext cx="9965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92D050"/>
                </a:solidFill>
              </a:rPr>
              <a:t>Il </a:t>
            </a:r>
            <a:r>
              <a:rPr lang="pl-PL" sz="4000" dirty="0" err="1">
                <a:solidFill>
                  <a:srgbClr val="92D050"/>
                </a:solidFill>
              </a:rPr>
              <a:t>mio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amico</a:t>
            </a:r>
            <a:r>
              <a:rPr lang="pl-PL" sz="4000" dirty="0">
                <a:solidFill>
                  <a:srgbClr val="92D050"/>
                </a:solidFill>
              </a:rPr>
              <a:t>, i </a:t>
            </a:r>
            <a:r>
              <a:rPr lang="pl-PL" sz="4000" dirty="0" err="1">
                <a:solidFill>
                  <a:srgbClr val="92D050"/>
                </a:solidFill>
              </a:rPr>
              <a:t>miei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amici</a:t>
            </a:r>
            <a:endParaRPr lang="pl-PL" sz="4000" dirty="0">
              <a:solidFill>
                <a:srgbClr val="92D050"/>
              </a:solidFill>
            </a:endParaRPr>
          </a:p>
          <a:p>
            <a:r>
              <a:rPr lang="pl-PL" sz="4000" dirty="0">
                <a:solidFill>
                  <a:srgbClr val="92D050"/>
                </a:solidFill>
              </a:rPr>
              <a:t>Il </a:t>
            </a:r>
            <a:r>
              <a:rPr lang="pl-PL" sz="4000" dirty="0" err="1">
                <a:solidFill>
                  <a:srgbClr val="92D050"/>
                </a:solidFill>
              </a:rPr>
              <a:t>tuo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amico</a:t>
            </a:r>
            <a:r>
              <a:rPr lang="pl-PL" sz="4000" dirty="0">
                <a:solidFill>
                  <a:srgbClr val="92D050"/>
                </a:solidFill>
              </a:rPr>
              <a:t>, i </a:t>
            </a:r>
            <a:r>
              <a:rPr lang="pl-PL" sz="4000" dirty="0" err="1">
                <a:solidFill>
                  <a:srgbClr val="92D050"/>
                </a:solidFill>
              </a:rPr>
              <a:t>tuoi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amici</a:t>
            </a:r>
            <a:endParaRPr lang="pl-PL" sz="4000" dirty="0">
              <a:solidFill>
                <a:srgbClr val="92D050"/>
              </a:solidFill>
            </a:endParaRPr>
          </a:p>
          <a:p>
            <a:r>
              <a:rPr lang="pl-PL" sz="4000" dirty="0">
                <a:solidFill>
                  <a:srgbClr val="92D050"/>
                </a:solidFill>
              </a:rPr>
              <a:t>Il </a:t>
            </a:r>
            <a:r>
              <a:rPr lang="pl-PL" sz="4000" dirty="0" err="1">
                <a:solidFill>
                  <a:srgbClr val="92D050"/>
                </a:solidFill>
              </a:rPr>
              <a:t>suo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amico</a:t>
            </a:r>
            <a:r>
              <a:rPr lang="pl-PL" sz="4000" dirty="0">
                <a:solidFill>
                  <a:srgbClr val="92D050"/>
                </a:solidFill>
              </a:rPr>
              <a:t>, i </a:t>
            </a:r>
            <a:r>
              <a:rPr lang="pl-PL" sz="4000" dirty="0" err="1">
                <a:solidFill>
                  <a:srgbClr val="92D050"/>
                </a:solidFill>
              </a:rPr>
              <a:t>suoi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amici</a:t>
            </a:r>
            <a:r>
              <a:rPr lang="pl-PL" sz="4000" dirty="0">
                <a:solidFill>
                  <a:srgbClr val="92D050"/>
                </a:solidFill>
              </a:rPr>
              <a:t>/ </a:t>
            </a:r>
            <a:r>
              <a:rPr lang="pl-PL" sz="4000" dirty="0" err="1">
                <a:solidFill>
                  <a:srgbClr val="92D050"/>
                </a:solidFill>
              </a:rPr>
              <a:t>il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Suo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amico</a:t>
            </a:r>
            <a:r>
              <a:rPr lang="pl-PL" sz="4000" dirty="0">
                <a:solidFill>
                  <a:srgbClr val="92D050"/>
                </a:solidFill>
              </a:rPr>
              <a:t>, i </a:t>
            </a:r>
            <a:r>
              <a:rPr lang="pl-PL" sz="4000" dirty="0" err="1">
                <a:solidFill>
                  <a:srgbClr val="92D050"/>
                </a:solidFill>
              </a:rPr>
              <a:t>Suoi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amici</a:t>
            </a:r>
            <a:endParaRPr lang="pl-PL" sz="4000" dirty="0">
              <a:solidFill>
                <a:srgbClr val="92D05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78C883B-4016-413C-B10F-528EE0BB1DE6}"/>
              </a:ext>
            </a:extLst>
          </p:cNvPr>
          <p:cNvSpPr txBox="1"/>
          <p:nvPr/>
        </p:nvSpPr>
        <p:spPr>
          <a:xfrm>
            <a:off x="1073426" y="3429000"/>
            <a:ext cx="9607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00B0F0"/>
                </a:solidFill>
              </a:rPr>
              <a:t>la </a:t>
            </a:r>
            <a:r>
              <a:rPr lang="pl-PL" sz="4000" dirty="0" err="1">
                <a:solidFill>
                  <a:srgbClr val="00B0F0"/>
                </a:solidFill>
              </a:rPr>
              <a:t>mia</a:t>
            </a:r>
            <a:r>
              <a:rPr lang="pl-PL" sz="4000" dirty="0">
                <a:solidFill>
                  <a:srgbClr val="00B0F0"/>
                </a:solidFill>
              </a:rPr>
              <a:t> </a:t>
            </a:r>
            <a:r>
              <a:rPr lang="pl-PL" sz="4000" dirty="0" err="1">
                <a:solidFill>
                  <a:srgbClr val="00B0F0"/>
                </a:solidFill>
              </a:rPr>
              <a:t>amica</a:t>
            </a:r>
            <a:r>
              <a:rPr lang="pl-PL" sz="4000" dirty="0">
                <a:solidFill>
                  <a:srgbClr val="00B0F0"/>
                </a:solidFill>
              </a:rPr>
              <a:t>, le </a:t>
            </a:r>
            <a:r>
              <a:rPr lang="pl-PL" sz="4000" dirty="0" err="1">
                <a:solidFill>
                  <a:srgbClr val="00B0F0"/>
                </a:solidFill>
              </a:rPr>
              <a:t>mie</a:t>
            </a:r>
            <a:r>
              <a:rPr lang="pl-PL" sz="4000" dirty="0">
                <a:solidFill>
                  <a:srgbClr val="00B0F0"/>
                </a:solidFill>
              </a:rPr>
              <a:t> </a:t>
            </a:r>
            <a:r>
              <a:rPr lang="pl-PL" sz="4000" dirty="0" err="1">
                <a:solidFill>
                  <a:srgbClr val="00B0F0"/>
                </a:solidFill>
              </a:rPr>
              <a:t>amiche</a:t>
            </a:r>
            <a:endParaRPr lang="pl-PL" sz="4000" dirty="0">
              <a:solidFill>
                <a:srgbClr val="00B0F0"/>
              </a:solidFill>
            </a:endParaRPr>
          </a:p>
          <a:p>
            <a:r>
              <a:rPr lang="pl-PL" sz="4000" dirty="0">
                <a:solidFill>
                  <a:srgbClr val="00B0F0"/>
                </a:solidFill>
              </a:rPr>
              <a:t>la </a:t>
            </a:r>
            <a:r>
              <a:rPr lang="pl-PL" sz="4000" dirty="0" err="1">
                <a:solidFill>
                  <a:srgbClr val="00B0F0"/>
                </a:solidFill>
              </a:rPr>
              <a:t>tua</a:t>
            </a:r>
            <a:r>
              <a:rPr lang="pl-PL" sz="4000" dirty="0">
                <a:solidFill>
                  <a:srgbClr val="00B0F0"/>
                </a:solidFill>
              </a:rPr>
              <a:t> </a:t>
            </a:r>
            <a:r>
              <a:rPr lang="pl-PL" sz="4000" dirty="0" err="1">
                <a:solidFill>
                  <a:srgbClr val="00B0F0"/>
                </a:solidFill>
              </a:rPr>
              <a:t>amica</a:t>
            </a:r>
            <a:r>
              <a:rPr lang="pl-PL" sz="4000" dirty="0">
                <a:solidFill>
                  <a:srgbClr val="00B0F0"/>
                </a:solidFill>
              </a:rPr>
              <a:t>, le </a:t>
            </a:r>
            <a:r>
              <a:rPr lang="pl-PL" sz="4000" dirty="0" err="1">
                <a:solidFill>
                  <a:srgbClr val="00B0F0"/>
                </a:solidFill>
              </a:rPr>
              <a:t>tue</a:t>
            </a:r>
            <a:r>
              <a:rPr lang="pl-PL" sz="4000" dirty="0">
                <a:solidFill>
                  <a:srgbClr val="00B0F0"/>
                </a:solidFill>
              </a:rPr>
              <a:t> </a:t>
            </a:r>
            <a:r>
              <a:rPr lang="pl-PL" sz="4000" dirty="0" err="1">
                <a:solidFill>
                  <a:srgbClr val="00B0F0"/>
                </a:solidFill>
              </a:rPr>
              <a:t>amiche</a:t>
            </a:r>
            <a:endParaRPr lang="pl-PL" sz="4000" dirty="0">
              <a:solidFill>
                <a:srgbClr val="00B0F0"/>
              </a:solidFill>
            </a:endParaRPr>
          </a:p>
          <a:p>
            <a:r>
              <a:rPr lang="pl-PL" sz="4000" dirty="0">
                <a:solidFill>
                  <a:srgbClr val="00B0F0"/>
                </a:solidFill>
              </a:rPr>
              <a:t>la </a:t>
            </a:r>
            <a:r>
              <a:rPr lang="pl-PL" sz="4000" dirty="0" err="1">
                <a:solidFill>
                  <a:srgbClr val="00B0F0"/>
                </a:solidFill>
              </a:rPr>
              <a:t>sua</a:t>
            </a:r>
            <a:r>
              <a:rPr lang="pl-PL" sz="4000" dirty="0">
                <a:solidFill>
                  <a:srgbClr val="00B0F0"/>
                </a:solidFill>
              </a:rPr>
              <a:t> </a:t>
            </a:r>
            <a:r>
              <a:rPr lang="pl-PL" sz="4000" dirty="0" err="1">
                <a:solidFill>
                  <a:srgbClr val="00B0F0"/>
                </a:solidFill>
              </a:rPr>
              <a:t>amica</a:t>
            </a:r>
            <a:r>
              <a:rPr lang="pl-PL" sz="4000" dirty="0">
                <a:solidFill>
                  <a:srgbClr val="00B0F0"/>
                </a:solidFill>
              </a:rPr>
              <a:t>, le </a:t>
            </a:r>
            <a:r>
              <a:rPr lang="pl-PL" sz="4000" dirty="0" err="1">
                <a:solidFill>
                  <a:srgbClr val="00B0F0"/>
                </a:solidFill>
              </a:rPr>
              <a:t>sue</a:t>
            </a:r>
            <a:r>
              <a:rPr lang="pl-PL" sz="4000" dirty="0">
                <a:solidFill>
                  <a:srgbClr val="00B0F0"/>
                </a:solidFill>
              </a:rPr>
              <a:t> </a:t>
            </a:r>
            <a:r>
              <a:rPr lang="pl-PL" sz="4000" dirty="0" err="1">
                <a:solidFill>
                  <a:srgbClr val="00B0F0"/>
                </a:solidFill>
              </a:rPr>
              <a:t>amiche</a:t>
            </a:r>
            <a:r>
              <a:rPr lang="pl-PL" sz="4000" dirty="0">
                <a:solidFill>
                  <a:srgbClr val="00B0F0"/>
                </a:solidFill>
              </a:rPr>
              <a:t>/ la </a:t>
            </a:r>
            <a:r>
              <a:rPr lang="pl-PL" sz="4000" dirty="0" err="1">
                <a:solidFill>
                  <a:srgbClr val="00B0F0"/>
                </a:solidFill>
              </a:rPr>
              <a:t>Sua</a:t>
            </a:r>
            <a:r>
              <a:rPr lang="pl-PL" sz="4000" dirty="0">
                <a:solidFill>
                  <a:srgbClr val="00B0F0"/>
                </a:solidFill>
              </a:rPr>
              <a:t> </a:t>
            </a:r>
            <a:r>
              <a:rPr lang="pl-PL" sz="4000" dirty="0" err="1">
                <a:solidFill>
                  <a:srgbClr val="00B0F0"/>
                </a:solidFill>
              </a:rPr>
              <a:t>amica</a:t>
            </a:r>
            <a:r>
              <a:rPr lang="pl-PL" sz="4000" dirty="0">
                <a:solidFill>
                  <a:srgbClr val="00B0F0"/>
                </a:solidFill>
              </a:rPr>
              <a:t>, le Sue </a:t>
            </a:r>
            <a:r>
              <a:rPr lang="pl-PL" sz="4000" dirty="0" err="1">
                <a:solidFill>
                  <a:srgbClr val="00B0F0"/>
                </a:solidFill>
              </a:rPr>
              <a:t>amiche</a:t>
            </a:r>
            <a:endParaRPr lang="pl-PL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246C5B0-00F0-4AA5-8888-39B6F64BCC22}"/>
              </a:ext>
            </a:extLst>
          </p:cNvPr>
          <p:cNvSpPr txBox="1"/>
          <p:nvPr/>
        </p:nvSpPr>
        <p:spPr>
          <a:xfrm>
            <a:off x="1020418" y="781879"/>
            <a:ext cx="102306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il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nostro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amico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i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nostri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amici</a:t>
            </a:r>
            <a:endParaRPr lang="pl-PL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il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vostro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amico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i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vostri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amici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/ i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Vostri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amici</a:t>
            </a:r>
            <a:endParaRPr lang="pl-PL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il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loro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amico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i loro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amici</a:t>
            </a:r>
            <a:endParaRPr lang="pl-PL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703B586-B296-422E-B59A-6CF985E8CABF}"/>
              </a:ext>
            </a:extLst>
          </p:cNvPr>
          <p:cNvSpPr txBox="1"/>
          <p:nvPr/>
        </p:nvSpPr>
        <p:spPr>
          <a:xfrm>
            <a:off x="1020418" y="3829878"/>
            <a:ext cx="9130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 nostra </a:t>
            </a:r>
            <a:r>
              <a:rPr lang="pl-PL" sz="4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amica</a:t>
            </a:r>
            <a:r>
              <a:rPr lang="pl-PL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le </a:t>
            </a:r>
            <a:r>
              <a:rPr lang="pl-PL" sz="4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nostre</a:t>
            </a:r>
            <a:r>
              <a:rPr lang="pl-PL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amiche</a:t>
            </a:r>
            <a:endParaRPr lang="pl-PL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pl-PL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 </a:t>
            </a:r>
            <a:r>
              <a:rPr lang="pl-PL" sz="4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vostra</a:t>
            </a:r>
            <a:r>
              <a:rPr lang="pl-PL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amica</a:t>
            </a:r>
            <a:r>
              <a:rPr lang="pl-PL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le </a:t>
            </a:r>
            <a:r>
              <a:rPr lang="pl-PL" sz="4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vostre</a:t>
            </a:r>
            <a:r>
              <a:rPr lang="pl-PL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amiche</a:t>
            </a:r>
            <a:r>
              <a:rPr lang="pl-PL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/le </a:t>
            </a:r>
            <a:r>
              <a:rPr lang="pl-PL" sz="4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Vostre</a:t>
            </a:r>
            <a:r>
              <a:rPr lang="pl-PL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amiche</a:t>
            </a:r>
            <a:endParaRPr lang="pl-PL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pl-PL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 loro </a:t>
            </a:r>
            <a:r>
              <a:rPr lang="pl-PL" sz="4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amica</a:t>
            </a:r>
            <a:r>
              <a:rPr lang="pl-PL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le loro </a:t>
            </a:r>
            <a:r>
              <a:rPr lang="pl-PL" sz="4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amiche</a:t>
            </a:r>
            <a:endParaRPr lang="pl-PL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3888068-91FF-4335-BB23-54447F0E255D}"/>
              </a:ext>
            </a:extLst>
          </p:cNvPr>
          <p:cNvSpPr txBox="1"/>
          <p:nvPr/>
        </p:nvSpPr>
        <p:spPr>
          <a:xfrm>
            <a:off x="609600" y="887896"/>
            <a:ext cx="9713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/>
              <a:t>mio</a:t>
            </a:r>
            <a:r>
              <a:rPr lang="pl-PL" sz="4000" dirty="0"/>
              <a:t> </a:t>
            </a:r>
            <a:r>
              <a:rPr lang="pl-PL" sz="4000" dirty="0" err="1"/>
              <a:t>nipote</a:t>
            </a:r>
            <a:r>
              <a:rPr lang="pl-PL" sz="4000" dirty="0"/>
              <a:t>, </a:t>
            </a:r>
            <a:r>
              <a:rPr lang="pl-PL" sz="4000" dirty="0" err="1"/>
              <a:t>figlio</a:t>
            </a:r>
            <a:r>
              <a:rPr lang="pl-PL" sz="4000" dirty="0"/>
              <a:t>, </a:t>
            </a:r>
            <a:r>
              <a:rPr lang="pl-PL" sz="4000" dirty="0" err="1"/>
              <a:t>padre</a:t>
            </a:r>
            <a:r>
              <a:rPr lang="pl-PL" sz="4000" dirty="0"/>
              <a:t>/</a:t>
            </a:r>
            <a:r>
              <a:rPr lang="pl-PL" sz="4000" dirty="0" err="1"/>
              <a:t>nostro</a:t>
            </a:r>
            <a:endParaRPr lang="pl-PL" sz="4000" dirty="0"/>
          </a:p>
          <a:p>
            <a:r>
              <a:rPr lang="pl-PL" sz="4000" dirty="0" err="1"/>
              <a:t>tuo</a:t>
            </a:r>
            <a:r>
              <a:rPr lang="pl-PL" sz="4000" dirty="0"/>
              <a:t> </a:t>
            </a:r>
            <a:r>
              <a:rPr lang="pl-PL" sz="4000" dirty="0" err="1"/>
              <a:t>cognato</a:t>
            </a:r>
            <a:r>
              <a:rPr lang="pl-PL" sz="4000" dirty="0"/>
              <a:t>, </a:t>
            </a:r>
            <a:r>
              <a:rPr lang="pl-PL" sz="4000" dirty="0" err="1"/>
              <a:t>nonno</a:t>
            </a:r>
            <a:r>
              <a:rPr lang="pl-PL" sz="4000" dirty="0"/>
              <a:t>, genere/ </a:t>
            </a:r>
            <a:r>
              <a:rPr lang="pl-PL" sz="4000" dirty="0" err="1"/>
              <a:t>vostro</a:t>
            </a:r>
            <a:endParaRPr lang="pl-PL" sz="4000" dirty="0"/>
          </a:p>
          <a:p>
            <a:r>
              <a:rPr lang="pl-PL" sz="4000" dirty="0" err="1"/>
              <a:t>suo</a:t>
            </a:r>
            <a:r>
              <a:rPr lang="pl-PL" sz="4000" dirty="0"/>
              <a:t> </a:t>
            </a:r>
            <a:r>
              <a:rPr lang="pl-PL" sz="4000" dirty="0" err="1"/>
              <a:t>fratello</a:t>
            </a:r>
            <a:r>
              <a:rPr lang="pl-PL" sz="4000" dirty="0"/>
              <a:t>, </a:t>
            </a:r>
            <a:r>
              <a:rPr lang="pl-PL" sz="4000" dirty="0" err="1"/>
              <a:t>cugino</a:t>
            </a:r>
            <a:r>
              <a:rPr lang="pl-PL" sz="4000" dirty="0"/>
              <a:t>, </a:t>
            </a:r>
            <a:r>
              <a:rPr lang="pl-PL" sz="4000" dirty="0" err="1"/>
              <a:t>marito</a:t>
            </a:r>
            <a:r>
              <a:rPr lang="pl-PL" sz="4000" dirty="0"/>
              <a:t>/ </a:t>
            </a:r>
            <a:r>
              <a:rPr lang="pl-PL" sz="4000" dirty="0" err="1"/>
              <a:t>il</a:t>
            </a:r>
            <a:r>
              <a:rPr lang="pl-PL" sz="4000" dirty="0"/>
              <a:t> loro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7154F2D-FCE6-48D1-8C19-FB82AF1683C4}"/>
              </a:ext>
            </a:extLst>
          </p:cNvPr>
          <p:cNvSpPr txBox="1"/>
          <p:nvPr/>
        </p:nvSpPr>
        <p:spPr>
          <a:xfrm>
            <a:off x="715617" y="3578087"/>
            <a:ext cx="9090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mia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nipote</a:t>
            </a:r>
            <a:r>
              <a:rPr lang="pl-PL" sz="4000" dirty="0">
                <a:solidFill>
                  <a:srgbClr val="FFC000"/>
                </a:solidFill>
              </a:rPr>
              <a:t>, </a:t>
            </a:r>
            <a:r>
              <a:rPr lang="pl-PL" sz="4000" dirty="0" err="1">
                <a:solidFill>
                  <a:srgbClr val="FFC000"/>
                </a:solidFill>
              </a:rPr>
              <a:t>figlia</a:t>
            </a:r>
            <a:r>
              <a:rPr lang="pl-PL" sz="4000" dirty="0">
                <a:solidFill>
                  <a:srgbClr val="FFC000"/>
                </a:solidFill>
              </a:rPr>
              <a:t>, </a:t>
            </a:r>
            <a:r>
              <a:rPr lang="pl-PL" sz="4000" dirty="0" err="1">
                <a:solidFill>
                  <a:srgbClr val="FFC000"/>
                </a:solidFill>
              </a:rPr>
              <a:t>madre</a:t>
            </a:r>
            <a:r>
              <a:rPr lang="pl-PL" sz="4000" dirty="0">
                <a:solidFill>
                  <a:srgbClr val="FFC000"/>
                </a:solidFill>
              </a:rPr>
              <a:t>/ nostra</a:t>
            </a:r>
          </a:p>
          <a:p>
            <a:r>
              <a:rPr lang="pl-PL" sz="4000" dirty="0" err="1">
                <a:solidFill>
                  <a:srgbClr val="FFC000"/>
                </a:solidFill>
              </a:rPr>
              <a:t>tua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cognata</a:t>
            </a:r>
            <a:r>
              <a:rPr lang="pl-PL" sz="4000" dirty="0">
                <a:solidFill>
                  <a:srgbClr val="FFC000"/>
                </a:solidFill>
              </a:rPr>
              <a:t>, </a:t>
            </a:r>
            <a:r>
              <a:rPr lang="pl-PL" sz="4000" dirty="0" err="1">
                <a:solidFill>
                  <a:srgbClr val="FFC000"/>
                </a:solidFill>
              </a:rPr>
              <a:t>nonna</a:t>
            </a:r>
            <a:r>
              <a:rPr lang="pl-PL" sz="4000" dirty="0">
                <a:solidFill>
                  <a:srgbClr val="FFC000"/>
                </a:solidFill>
              </a:rPr>
              <a:t>, </a:t>
            </a:r>
            <a:r>
              <a:rPr lang="pl-PL" sz="4000" dirty="0" err="1">
                <a:solidFill>
                  <a:srgbClr val="FFC000"/>
                </a:solidFill>
              </a:rPr>
              <a:t>nuora</a:t>
            </a:r>
            <a:r>
              <a:rPr lang="pl-PL" sz="4000" dirty="0">
                <a:solidFill>
                  <a:srgbClr val="FFC000"/>
                </a:solidFill>
              </a:rPr>
              <a:t>/ </a:t>
            </a:r>
            <a:r>
              <a:rPr lang="pl-PL" sz="4000" dirty="0" err="1">
                <a:solidFill>
                  <a:srgbClr val="FFC000"/>
                </a:solidFill>
              </a:rPr>
              <a:t>vostra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000" dirty="0" err="1">
                <a:solidFill>
                  <a:srgbClr val="FFC000"/>
                </a:solidFill>
              </a:rPr>
              <a:t>sua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sorella</a:t>
            </a:r>
            <a:r>
              <a:rPr lang="pl-PL" sz="4000" dirty="0">
                <a:solidFill>
                  <a:srgbClr val="FFC000"/>
                </a:solidFill>
              </a:rPr>
              <a:t>, </a:t>
            </a:r>
            <a:r>
              <a:rPr lang="pl-PL" sz="4000" dirty="0" err="1">
                <a:solidFill>
                  <a:srgbClr val="FFC000"/>
                </a:solidFill>
              </a:rPr>
              <a:t>cugina</a:t>
            </a:r>
            <a:r>
              <a:rPr lang="pl-PL" sz="4000" dirty="0">
                <a:solidFill>
                  <a:srgbClr val="FFC000"/>
                </a:solidFill>
              </a:rPr>
              <a:t>, </a:t>
            </a:r>
            <a:r>
              <a:rPr lang="pl-PL" sz="4000" dirty="0" err="1">
                <a:solidFill>
                  <a:srgbClr val="FFC000"/>
                </a:solidFill>
              </a:rPr>
              <a:t>moglie</a:t>
            </a:r>
            <a:r>
              <a:rPr lang="pl-PL" sz="4000" dirty="0">
                <a:solidFill>
                  <a:srgbClr val="FFC000"/>
                </a:solidFill>
              </a:rPr>
              <a:t>/ la loro </a:t>
            </a:r>
          </a:p>
        </p:txBody>
      </p:sp>
    </p:spTree>
    <p:extLst>
      <p:ext uri="{BB962C8B-B14F-4D97-AF65-F5344CB8AC3E}">
        <p14:creationId xmlns:p14="http://schemas.microsoft.com/office/powerpoint/2010/main" val="15625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9B20C4B-8CF4-4677-85E6-FB38D6EDA623}"/>
              </a:ext>
            </a:extLst>
          </p:cNvPr>
          <p:cNvSpPr txBox="1"/>
          <p:nvPr/>
        </p:nvSpPr>
        <p:spPr>
          <a:xfrm>
            <a:off x="728871" y="1033670"/>
            <a:ext cx="5473146" cy="2005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1">
                    <a:lumMod val="75000"/>
                  </a:schemeClr>
                </a:solidFill>
              </a:rPr>
              <a:t>i </a:t>
            </a:r>
            <a:r>
              <a:rPr lang="pl-PL" sz="4000" dirty="0" err="1">
                <a:solidFill>
                  <a:schemeClr val="tx1">
                    <a:lumMod val="75000"/>
                  </a:schemeClr>
                </a:solidFill>
              </a:rPr>
              <a:t>miei</a:t>
            </a:r>
            <a:r>
              <a:rPr lang="pl-PL" sz="4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tx1">
                    <a:lumMod val="75000"/>
                  </a:schemeClr>
                </a:solidFill>
              </a:rPr>
              <a:t>nipoti</a:t>
            </a:r>
            <a:r>
              <a:rPr lang="pl-PL" sz="4000" dirty="0">
                <a:solidFill>
                  <a:schemeClr val="tx1">
                    <a:lumMod val="75000"/>
                  </a:schemeClr>
                </a:solidFill>
              </a:rPr>
              <a:t>, figli</a:t>
            </a:r>
          </a:p>
          <a:p>
            <a:r>
              <a:rPr lang="pl-PL" sz="4000" dirty="0">
                <a:solidFill>
                  <a:schemeClr val="tx1">
                    <a:lumMod val="75000"/>
                  </a:schemeClr>
                </a:solidFill>
              </a:rPr>
              <a:t>i </a:t>
            </a:r>
            <a:r>
              <a:rPr lang="pl-PL" sz="4000" dirty="0" err="1">
                <a:solidFill>
                  <a:schemeClr val="tx1">
                    <a:lumMod val="75000"/>
                  </a:schemeClr>
                </a:solidFill>
              </a:rPr>
              <a:t>tuoi</a:t>
            </a:r>
            <a:r>
              <a:rPr lang="pl-PL" sz="4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tx1">
                    <a:lumMod val="75000"/>
                  </a:schemeClr>
                </a:solidFill>
              </a:rPr>
              <a:t>generi</a:t>
            </a:r>
            <a:r>
              <a:rPr lang="pl-PL" sz="40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4000" dirty="0" err="1">
                <a:solidFill>
                  <a:schemeClr val="tx1">
                    <a:lumMod val="75000"/>
                  </a:schemeClr>
                </a:solidFill>
              </a:rPr>
              <a:t>fratelli</a:t>
            </a:r>
            <a:endParaRPr lang="pl-PL" sz="40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4000" dirty="0">
                <a:solidFill>
                  <a:schemeClr val="tx1">
                    <a:lumMod val="75000"/>
                  </a:schemeClr>
                </a:solidFill>
              </a:rPr>
              <a:t>i </a:t>
            </a:r>
            <a:r>
              <a:rPr lang="pl-PL" sz="4000" dirty="0" err="1">
                <a:solidFill>
                  <a:schemeClr val="tx1">
                    <a:lumMod val="75000"/>
                  </a:schemeClr>
                </a:solidFill>
              </a:rPr>
              <a:t>suoi</a:t>
            </a:r>
            <a:r>
              <a:rPr lang="pl-PL" sz="4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tx1">
                    <a:lumMod val="75000"/>
                  </a:schemeClr>
                </a:solidFill>
              </a:rPr>
              <a:t>cugini</a:t>
            </a:r>
            <a:r>
              <a:rPr lang="pl-PL" sz="40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4000" dirty="0" err="1">
                <a:solidFill>
                  <a:schemeClr val="tx1">
                    <a:lumMod val="75000"/>
                  </a:schemeClr>
                </a:solidFill>
              </a:rPr>
              <a:t>suoceri</a:t>
            </a:r>
            <a:endParaRPr lang="pl-PL" sz="4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0B17A5-41A1-4089-B77D-FE6059D37B8A}"/>
              </a:ext>
            </a:extLst>
          </p:cNvPr>
          <p:cNvSpPr txBox="1"/>
          <p:nvPr/>
        </p:nvSpPr>
        <p:spPr>
          <a:xfrm>
            <a:off x="874643" y="3429001"/>
            <a:ext cx="5473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 </a:t>
            </a:r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mie</a:t>
            </a:r>
            <a:r>
              <a:rPr lang="pl-P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nipoti</a:t>
            </a:r>
            <a:r>
              <a:rPr lang="pl-P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figlie</a:t>
            </a:r>
            <a:endParaRPr lang="pl-PL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pl-P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 </a:t>
            </a:r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tue</a:t>
            </a:r>
            <a:r>
              <a:rPr lang="pl-P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nonne</a:t>
            </a:r>
            <a:endParaRPr lang="pl-PL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pl-P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 </a:t>
            </a:r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sue</a:t>
            </a:r>
            <a:r>
              <a:rPr lang="pl-P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sorelle</a:t>
            </a:r>
            <a:r>
              <a:rPr lang="pl-P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cugine</a:t>
            </a:r>
            <a:endParaRPr lang="pl-PL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79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F935AE8-43D0-478D-856E-99A2778930C2}"/>
              </a:ext>
            </a:extLst>
          </p:cNvPr>
          <p:cNvSpPr txBox="1"/>
          <p:nvPr/>
        </p:nvSpPr>
        <p:spPr>
          <a:xfrm>
            <a:off x="993913" y="1179443"/>
            <a:ext cx="9766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i </a:t>
            </a:r>
            <a:r>
              <a:rPr lang="pl-PL" sz="4000" dirty="0" err="1"/>
              <a:t>nostri</a:t>
            </a:r>
            <a:r>
              <a:rPr lang="pl-PL" sz="4000" dirty="0"/>
              <a:t> </a:t>
            </a:r>
            <a:r>
              <a:rPr lang="pl-PL" sz="4000" dirty="0" err="1"/>
              <a:t>cugini</a:t>
            </a:r>
            <a:r>
              <a:rPr lang="pl-PL" sz="4000" dirty="0"/>
              <a:t>, </a:t>
            </a:r>
            <a:r>
              <a:rPr lang="pl-PL" sz="4000" dirty="0" err="1"/>
              <a:t>suoceri</a:t>
            </a:r>
            <a:endParaRPr lang="pl-PL" sz="4000" dirty="0"/>
          </a:p>
          <a:p>
            <a:r>
              <a:rPr lang="pl-PL" sz="4000" dirty="0"/>
              <a:t>i </a:t>
            </a:r>
            <a:r>
              <a:rPr lang="pl-PL" sz="4000" dirty="0" err="1"/>
              <a:t>vostri</a:t>
            </a:r>
            <a:r>
              <a:rPr lang="pl-PL" sz="4000" dirty="0"/>
              <a:t> </a:t>
            </a:r>
            <a:r>
              <a:rPr lang="pl-PL" sz="4000" dirty="0" err="1"/>
              <a:t>fratelli</a:t>
            </a:r>
            <a:r>
              <a:rPr lang="pl-PL" sz="4000" dirty="0"/>
              <a:t>, </a:t>
            </a:r>
            <a:r>
              <a:rPr lang="pl-PL" sz="4000" dirty="0" err="1"/>
              <a:t>genitori</a:t>
            </a:r>
            <a:endParaRPr lang="pl-PL" sz="4000" dirty="0"/>
          </a:p>
          <a:p>
            <a:r>
              <a:rPr lang="pl-PL" sz="4000" dirty="0"/>
              <a:t>i loro </a:t>
            </a:r>
            <a:r>
              <a:rPr lang="pl-PL" sz="4000" dirty="0" err="1"/>
              <a:t>mariti</a:t>
            </a:r>
            <a:r>
              <a:rPr lang="pl-PL" sz="4000" dirty="0"/>
              <a:t>, </a:t>
            </a:r>
            <a:r>
              <a:rPr lang="pl-PL" sz="4000" dirty="0" err="1"/>
              <a:t>cognati</a:t>
            </a:r>
            <a:endParaRPr lang="pl-PL" sz="4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FC17E68-8D3B-4C0E-A7DB-81D200D27493}"/>
              </a:ext>
            </a:extLst>
          </p:cNvPr>
          <p:cNvSpPr txBox="1"/>
          <p:nvPr/>
        </p:nvSpPr>
        <p:spPr>
          <a:xfrm>
            <a:off x="993913" y="3739566"/>
            <a:ext cx="71561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92D050"/>
                </a:solidFill>
              </a:rPr>
              <a:t>le </a:t>
            </a:r>
            <a:r>
              <a:rPr lang="pl-PL" sz="4000" dirty="0" err="1">
                <a:solidFill>
                  <a:srgbClr val="92D050"/>
                </a:solidFill>
              </a:rPr>
              <a:t>nostre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cugine,suocere</a:t>
            </a:r>
            <a:endParaRPr lang="pl-PL" sz="4000" dirty="0">
              <a:solidFill>
                <a:srgbClr val="92D050"/>
              </a:solidFill>
            </a:endParaRPr>
          </a:p>
          <a:p>
            <a:r>
              <a:rPr lang="pl-PL" sz="4000" dirty="0">
                <a:solidFill>
                  <a:srgbClr val="92D050"/>
                </a:solidFill>
              </a:rPr>
              <a:t>le </a:t>
            </a:r>
            <a:r>
              <a:rPr lang="pl-PL" sz="4000" dirty="0" err="1">
                <a:solidFill>
                  <a:srgbClr val="92D050"/>
                </a:solidFill>
              </a:rPr>
              <a:t>vostre</a:t>
            </a:r>
            <a:r>
              <a:rPr lang="pl-PL" sz="4000" dirty="0">
                <a:solidFill>
                  <a:srgbClr val="92D050"/>
                </a:solidFill>
              </a:rPr>
              <a:t> </a:t>
            </a:r>
            <a:r>
              <a:rPr lang="pl-PL" sz="4000" dirty="0" err="1">
                <a:solidFill>
                  <a:srgbClr val="92D050"/>
                </a:solidFill>
              </a:rPr>
              <a:t>sorelle</a:t>
            </a:r>
            <a:endParaRPr lang="pl-PL" sz="4000" dirty="0">
              <a:solidFill>
                <a:srgbClr val="92D050"/>
              </a:solidFill>
            </a:endParaRPr>
          </a:p>
          <a:p>
            <a:r>
              <a:rPr lang="pl-PL" sz="4000" dirty="0">
                <a:solidFill>
                  <a:srgbClr val="92D050"/>
                </a:solidFill>
              </a:rPr>
              <a:t>le loro mogli, </a:t>
            </a:r>
            <a:r>
              <a:rPr lang="pl-PL" sz="4000" dirty="0" err="1">
                <a:solidFill>
                  <a:srgbClr val="92D050"/>
                </a:solidFill>
              </a:rPr>
              <a:t>figlie</a:t>
            </a:r>
            <a:endParaRPr lang="pl-PL" sz="4000" dirty="0">
              <a:solidFill>
                <a:srgbClr val="92D050"/>
              </a:solidFill>
            </a:endParaRPr>
          </a:p>
          <a:p>
            <a:endParaRPr lang="pl-PL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clipart&#10;&#10;Opis wygenerowany przy wysokim poziomie pewności">
            <a:extLst>
              <a:ext uri="{FF2B5EF4-FFF2-40B4-BE49-F238E27FC236}">
                <a16:creationId xmlns:a16="http://schemas.microsoft.com/office/drawing/2014/main" id="{9B6F1DE4-D804-4C1D-9479-7E779202B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1480309"/>
            <a:ext cx="3723861" cy="295917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C2466BD-4935-45F7-9760-8AC4641AC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80309"/>
            <a:ext cx="2213112" cy="2924175"/>
          </a:xfrm>
          <a:prstGeom prst="rect">
            <a:avLst/>
          </a:prstGeom>
        </p:spPr>
      </p:pic>
      <p:sp>
        <p:nvSpPr>
          <p:cNvPr id="6" name="Strzałka: prążkowana w prawo 5">
            <a:extLst>
              <a:ext uri="{FF2B5EF4-FFF2-40B4-BE49-F238E27FC236}">
                <a16:creationId xmlns:a16="http://schemas.microsoft.com/office/drawing/2014/main" id="{5D884351-7155-4E2F-AC18-853B2C2750D1}"/>
              </a:ext>
            </a:extLst>
          </p:cNvPr>
          <p:cNvSpPr/>
          <p:nvPr/>
        </p:nvSpPr>
        <p:spPr>
          <a:xfrm>
            <a:off x="4108174" y="3180522"/>
            <a:ext cx="2213112" cy="89544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D80A126-185D-40E6-B838-6C49C3B65B0F}"/>
              </a:ext>
            </a:extLst>
          </p:cNvPr>
          <p:cNvSpPr txBox="1"/>
          <p:nvPr/>
        </p:nvSpPr>
        <p:spPr>
          <a:xfrm>
            <a:off x="1020417" y="5115339"/>
            <a:ext cx="9568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92D050"/>
                </a:solidFill>
              </a:rPr>
              <a:t>la </a:t>
            </a:r>
            <a:r>
              <a:rPr lang="pl-PL" sz="6000" dirty="0" err="1">
                <a:solidFill>
                  <a:srgbClr val="92D050"/>
                </a:solidFill>
              </a:rPr>
              <a:t>sua</a:t>
            </a:r>
            <a:r>
              <a:rPr lang="pl-PL" sz="6000" dirty="0">
                <a:solidFill>
                  <a:srgbClr val="92D050"/>
                </a:solidFill>
              </a:rPr>
              <a:t> </a:t>
            </a:r>
            <a:r>
              <a:rPr lang="pl-PL" sz="6000" dirty="0" err="1">
                <a:solidFill>
                  <a:srgbClr val="92D050"/>
                </a:solidFill>
              </a:rPr>
              <a:t>bambina</a:t>
            </a:r>
            <a:r>
              <a:rPr lang="pl-PL" sz="6000" dirty="0">
                <a:solidFill>
                  <a:srgbClr val="92D050"/>
                </a:solidFill>
              </a:rPr>
              <a:t>/</a:t>
            </a:r>
            <a:r>
              <a:rPr lang="pl-PL" sz="6000" dirty="0" err="1">
                <a:solidFill>
                  <a:srgbClr val="92D050"/>
                </a:solidFill>
              </a:rPr>
              <a:t>sua</a:t>
            </a:r>
            <a:r>
              <a:rPr lang="pl-PL" sz="6000" dirty="0">
                <a:solidFill>
                  <a:srgbClr val="92D050"/>
                </a:solidFill>
              </a:rPr>
              <a:t> </a:t>
            </a:r>
            <a:r>
              <a:rPr lang="pl-PL" sz="6000" dirty="0" err="1">
                <a:solidFill>
                  <a:srgbClr val="92D050"/>
                </a:solidFill>
              </a:rPr>
              <a:t>figlia</a:t>
            </a:r>
            <a:r>
              <a:rPr lang="pl-PL" sz="6000" dirty="0">
                <a:solidFill>
                  <a:srgbClr val="92D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36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B368845-D84E-4A67-BD7C-9CF264EFF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55" y="1284417"/>
            <a:ext cx="2517914" cy="39575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2D107AF-9CF4-4280-B45C-6ACA4AEB6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598" y="2723442"/>
            <a:ext cx="2857500" cy="2847975"/>
          </a:xfrm>
          <a:prstGeom prst="rect">
            <a:avLst/>
          </a:prstGeom>
        </p:spPr>
      </p:pic>
      <p:sp>
        <p:nvSpPr>
          <p:cNvPr id="6" name="Strzałka: prążkowana w prawo 5">
            <a:extLst>
              <a:ext uri="{FF2B5EF4-FFF2-40B4-BE49-F238E27FC236}">
                <a16:creationId xmlns:a16="http://schemas.microsoft.com/office/drawing/2014/main" id="{D602D9E5-E005-49F3-9ADA-6FD7AE117566}"/>
              </a:ext>
            </a:extLst>
          </p:cNvPr>
          <p:cNvSpPr/>
          <p:nvPr/>
        </p:nvSpPr>
        <p:spPr>
          <a:xfrm>
            <a:off x="3257285" y="3263173"/>
            <a:ext cx="1786791" cy="484632"/>
          </a:xfrm>
          <a:prstGeom prst="stripedRightArrow">
            <a:avLst>
              <a:gd name="adj1" fmla="val 5546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A5EA9FB-AF40-42C1-9799-0773456B1821}"/>
              </a:ext>
            </a:extLst>
          </p:cNvPr>
          <p:cNvSpPr txBox="1"/>
          <p:nvPr/>
        </p:nvSpPr>
        <p:spPr>
          <a:xfrm>
            <a:off x="4214192" y="318052"/>
            <a:ext cx="418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E/o…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CD94DF7-AEB0-4D02-AD08-250716FAA7FA}"/>
              </a:ext>
            </a:extLst>
          </p:cNvPr>
          <p:cNvSpPr txBox="1"/>
          <p:nvPr/>
        </p:nvSpPr>
        <p:spPr>
          <a:xfrm>
            <a:off x="1272209" y="5724939"/>
            <a:ext cx="9316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err="1">
                <a:solidFill>
                  <a:srgbClr val="92D050"/>
                </a:solidFill>
              </a:rPr>
              <a:t>il</a:t>
            </a:r>
            <a:r>
              <a:rPr lang="pl-PL" sz="6000" dirty="0">
                <a:solidFill>
                  <a:srgbClr val="92D050"/>
                </a:solidFill>
              </a:rPr>
              <a:t> </a:t>
            </a:r>
            <a:r>
              <a:rPr lang="pl-PL" sz="6000" dirty="0" err="1">
                <a:solidFill>
                  <a:srgbClr val="92D050"/>
                </a:solidFill>
              </a:rPr>
              <a:t>suo</a:t>
            </a:r>
            <a:r>
              <a:rPr lang="pl-PL" sz="6000" dirty="0">
                <a:solidFill>
                  <a:srgbClr val="92D050"/>
                </a:solidFill>
              </a:rPr>
              <a:t> </a:t>
            </a:r>
            <a:r>
              <a:rPr lang="pl-PL" sz="6000" dirty="0" err="1">
                <a:solidFill>
                  <a:srgbClr val="92D050"/>
                </a:solidFill>
              </a:rPr>
              <a:t>bambino</a:t>
            </a:r>
            <a:r>
              <a:rPr lang="pl-PL" sz="6000" dirty="0">
                <a:solidFill>
                  <a:srgbClr val="92D050"/>
                </a:solidFill>
              </a:rPr>
              <a:t>/ </a:t>
            </a:r>
            <a:r>
              <a:rPr lang="pl-PL" sz="6000" dirty="0" err="1">
                <a:solidFill>
                  <a:srgbClr val="92D050"/>
                </a:solidFill>
              </a:rPr>
              <a:t>suo</a:t>
            </a:r>
            <a:r>
              <a:rPr lang="pl-PL" sz="6000" dirty="0">
                <a:solidFill>
                  <a:srgbClr val="92D050"/>
                </a:solidFill>
              </a:rPr>
              <a:t> </a:t>
            </a:r>
            <a:r>
              <a:rPr lang="pl-PL" sz="6000" dirty="0" err="1">
                <a:solidFill>
                  <a:srgbClr val="92D050"/>
                </a:solidFill>
              </a:rPr>
              <a:t>figlio</a:t>
            </a:r>
            <a:endParaRPr lang="pl-PL" sz="6000" dirty="0">
              <a:solidFill>
                <a:srgbClr val="92D050"/>
              </a:solidFill>
            </a:endParaRPr>
          </a:p>
          <a:p>
            <a:endParaRPr lang="pl-PL" sz="6000" dirty="0">
              <a:solidFill>
                <a:srgbClr val="92D050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D28D72F-6C07-402D-A2DD-86D5D06DF0D9}"/>
              </a:ext>
            </a:extLst>
          </p:cNvPr>
          <p:cNvSpPr txBox="1"/>
          <p:nvPr/>
        </p:nvSpPr>
        <p:spPr>
          <a:xfrm>
            <a:off x="4087169" y="1284417"/>
            <a:ext cx="8104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c’era</a:t>
            </a:r>
            <a:r>
              <a:rPr lang="pl-PL" sz="44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una</a:t>
            </a:r>
            <a:r>
              <a:rPr lang="pl-PL" sz="44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volta…</a:t>
            </a:r>
          </a:p>
          <a:p>
            <a:r>
              <a:rPr lang="pl-PL" sz="4400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un</a:t>
            </a:r>
            <a:r>
              <a:rPr lang="pl-PL" sz="44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padre</a:t>
            </a:r>
            <a:r>
              <a:rPr lang="pl-PL" sz="44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single.</a:t>
            </a:r>
          </a:p>
        </p:txBody>
      </p:sp>
    </p:spTree>
    <p:extLst>
      <p:ext uri="{BB962C8B-B14F-4D97-AF65-F5344CB8AC3E}">
        <p14:creationId xmlns:p14="http://schemas.microsoft.com/office/powerpoint/2010/main" val="18878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clipart&#10;&#10;Opis wygenerowany przy wysokim poziomie pewności">
            <a:extLst>
              <a:ext uri="{FF2B5EF4-FFF2-40B4-BE49-F238E27FC236}">
                <a16:creationId xmlns:a16="http://schemas.microsoft.com/office/drawing/2014/main" id="{313235D5-C4AE-4643-AC2C-38AA2A765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2" y="972171"/>
            <a:ext cx="4505739" cy="344080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B4D5649-70B5-49A4-9A8A-49FA19E8F0EC}"/>
              </a:ext>
            </a:extLst>
          </p:cNvPr>
          <p:cNvSpPr txBox="1"/>
          <p:nvPr/>
        </p:nvSpPr>
        <p:spPr>
          <a:xfrm flipH="1">
            <a:off x="834885" y="4996070"/>
            <a:ext cx="10389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92D050"/>
                </a:solidFill>
              </a:rPr>
              <a:t>la </a:t>
            </a:r>
            <a:r>
              <a:rPr lang="pl-PL" sz="6000" dirty="0" err="1">
                <a:solidFill>
                  <a:srgbClr val="92D050"/>
                </a:solidFill>
              </a:rPr>
              <a:t>sua</a:t>
            </a:r>
            <a:r>
              <a:rPr lang="pl-PL" sz="6000" dirty="0">
                <a:solidFill>
                  <a:srgbClr val="92D050"/>
                </a:solidFill>
              </a:rPr>
              <a:t> </a:t>
            </a:r>
            <a:r>
              <a:rPr lang="pl-PL" sz="6000" dirty="0" err="1">
                <a:solidFill>
                  <a:srgbClr val="92D050"/>
                </a:solidFill>
              </a:rPr>
              <a:t>bambina</a:t>
            </a:r>
            <a:r>
              <a:rPr lang="pl-PL" sz="6000" dirty="0">
                <a:solidFill>
                  <a:srgbClr val="92D050"/>
                </a:solidFill>
              </a:rPr>
              <a:t>/ </a:t>
            </a:r>
            <a:r>
              <a:rPr lang="pl-PL" sz="6000" dirty="0" err="1">
                <a:solidFill>
                  <a:srgbClr val="92D050"/>
                </a:solidFill>
              </a:rPr>
              <a:t>sua</a:t>
            </a:r>
            <a:r>
              <a:rPr lang="pl-PL" sz="6000" dirty="0">
                <a:solidFill>
                  <a:srgbClr val="92D050"/>
                </a:solidFill>
              </a:rPr>
              <a:t> </a:t>
            </a:r>
            <a:r>
              <a:rPr lang="pl-PL" sz="6000" dirty="0" err="1">
                <a:solidFill>
                  <a:srgbClr val="92D050"/>
                </a:solidFill>
              </a:rPr>
              <a:t>figlia</a:t>
            </a:r>
            <a:endParaRPr lang="pl-PL" sz="6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BF167F3-9604-4016-9014-A977B0473DDD}"/>
              </a:ext>
            </a:extLst>
          </p:cNvPr>
          <p:cNvSpPr txBox="1"/>
          <p:nvPr/>
        </p:nvSpPr>
        <p:spPr>
          <a:xfrm>
            <a:off x="1484243" y="1086678"/>
            <a:ext cx="8401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Dopo</a:t>
            </a:r>
            <a:r>
              <a:rPr lang="pl-PL" sz="44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qualche</a:t>
            </a:r>
            <a:r>
              <a:rPr lang="pl-PL" sz="44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anno…</a:t>
            </a:r>
            <a:r>
              <a:rPr lang="pl-PL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4" name="Obraz 3" descr="Obraz zawierający clipart&#10;&#10;Opis wygenerowany przy wysokim poziomie pewności">
            <a:extLst>
              <a:ext uri="{FF2B5EF4-FFF2-40B4-BE49-F238E27FC236}">
                <a16:creationId xmlns:a16="http://schemas.microsoft.com/office/drawing/2014/main" id="{8D9634CB-9377-43EC-9A4C-84121D7AB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35" y="2134564"/>
            <a:ext cx="1543050" cy="29622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1C18483-49BA-4C6F-8311-94C827634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629" y="2274048"/>
            <a:ext cx="1971675" cy="2451819"/>
          </a:xfrm>
          <a:prstGeom prst="rect">
            <a:avLst/>
          </a:prstGeom>
        </p:spPr>
      </p:pic>
      <p:sp>
        <p:nvSpPr>
          <p:cNvPr id="9" name="Strzałka: prążkowana w prawo 8">
            <a:extLst>
              <a:ext uri="{FF2B5EF4-FFF2-40B4-BE49-F238E27FC236}">
                <a16:creationId xmlns:a16="http://schemas.microsoft.com/office/drawing/2014/main" id="{A1D8574A-A643-49AD-AE86-B49590D0171C}"/>
              </a:ext>
            </a:extLst>
          </p:cNvPr>
          <p:cNvSpPr/>
          <p:nvPr/>
        </p:nvSpPr>
        <p:spPr>
          <a:xfrm rot="10800000">
            <a:off x="4903303" y="3428999"/>
            <a:ext cx="2385394" cy="6713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6BEA94D-AA19-4B50-9BEA-0D15577B8784}"/>
              </a:ext>
            </a:extLst>
          </p:cNvPr>
          <p:cNvSpPr txBox="1"/>
          <p:nvPr/>
        </p:nvSpPr>
        <p:spPr>
          <a:xfrm>
            <a:off x="424070" y="5771322"/>
            <a:ext cx="10853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92D050"/>
                </a:solidFill>
              </a:rPr>
              <a:t>Il loro </a:t>
            </a:r>
            <a:r>
              <a:rPr lang="pl-PL" sz="6000" dirty="0" err="1">
                <a:solidFill>
                  <a:srgbClr val="92D050"/>
                </a:solidFill>
              </a:rPr>
              <a:t>bambino</a:t>
            </a:r>
            <a:r>
              <a:rPr lang="pl-PL" sz="6000" dirty="0">
                <a:solidFill>
                  <a:srgbClr val="92D050"/>
                </a:solidFill>
              </a:rPr>
              <a:t>/ </a:t>
            </a:r>
            <a:r>
              <a:rPr lang="pl-PL" sz="6000" dirty="0" err="1">
                <a:solidFill>
                  <a:srgbClr val="92D050"/>
                </a:solidFill>
              </a:rPr>
              <a:t>il</a:t>
            </a:r>
            <a:r>
              <a:rPr lang="pl-PL" sz="6000" dirty="0">
                <a:solidFill>
                  <a:srgbClr val="92D050"/>
                </a:solidFill>
              </a:rPr>
              <a:t> loro </a:t>
            </a:r>
            <a:r>
              <a:rPr lang="pl-PL" sz="6000" dirty="0" err="1">
                <a:solidFill>
                  <a:srgbClr val="92D050"/>
                </a:solidFill>
              </a:rPr>
              <a:t>figlio</a:t>
            </a:r>
            <a:endParaRPr lang="pl-PL" sz="6000" dirty="0">
              <a:solidFill>
                <a:srgbClr val="92D050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911C79C-4F5D-457E-8FA4-29ED90A4B5D6}"/>
              </a:ext>
            </a:extLst>
          </p:cNvPr>
          <p:cNvSpPr txBox="1"/>
          <p:nvPr/>
        </p:nvSpPr>
        <p:spPr>
          <a:xfrm>
            <a:off x="3339548" y="4925429"/>
            <a:ext cx="322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>
                <a:solidFill>
                  <a:srgbClr val="92D050"/>
                </a:solidFill>
              </a:rPr>
              <a:t>sua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madre</a:t>
            </a:r>
            <a:endParaRPr lang="pl-PL" sz="3600" dirty="0">
              <a:solidFill>
                <a:srgbClr val="92D050"/>
              </a:solidFill>
            </a:endParaRPr>
          </a:p>
        </p:txBody>
      </p:sp>
      <p:sp>
        <p:nvSpPr>
          <p:cNvPr id="13" name="Strzałka: zakrzywiona w górę 12">
            <a:extLst>
              <a:ext uri="{FF2B5EF4-FFF2-40B4-BE49-F238E27FC236}">
                <a16:creationId xmlns:a16="http://schemas.microsoft.com/office/drawing/2014/main" id="{AF499878-A954-4243-8DEA-57473E7D8FD1}"/>
              </a:ext>
            </a:extLst>
          </p:cNvPr>
          <p:cNvSpPr/>
          <p:nvPr/>
        </p:nvSpPr>
        <p:spPr>
          <a:xfrm rot="11158675" flipV="1">
            <a:off x="1769081" y="4235743"/>
            <a:ext cx="5706113" cy="160578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1FD98C0-D7C8-44C3-85D2-88321C8A8902}"/>
              </a:ext>
            </a:extLst>
          </p:cNvPr>
          <p:cNvSpPr txBox="1"/>
          <p:nvPr/>
        </p:nvSpPr>
        <p:spPr>
          <a:xfrm>
            <a:off x="4903302" y="2906270"/>
            <a:ext cx="710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>
                <a:solidFill>
                  <a:srgbClr val="92D050"/>
                </a:solidFill>
              </a:rPr>
              <a:t>suo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padre</a:t>
            </a:r>
            <a:r>
              <a:rPr lang="pl-PL" sz="3600" dirty="0">
                <a:solidFill>
                  <a:srgbClr val="92D050"/>
                </a:solidFill>
              </a:rPr>
              <a:t>             /</a:t>
            </a:r>
            <a:r>
              <a:rPr lang="pl-PL" sz="3600" dirty="0" err="1">
                <a:solidFill>
                  <a:srgbClr val="92D050"/>
                </a:solidFill>
              </a:rPr>
              <a:t>suo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patrigno</a:t>
            </a:r>
            <a:endParaRPr lang="pl-PL" sz="3600" dirty="0">
              <a:solidFill>
                <a:srgbClr val="92D050"/>
              </a:solidFill>
            </a:endParaRPr>
          </a:p>
        </p:txBody>
      </p:sp>
      <p:pic>
        <p:nvPicPr>
          <p:cNvPr id="16" name="Obraz 15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430491D7-AA38-4FA4-8151-89BB8EE08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189" y="2394318"/>
            <a:ext cx="16192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F8773C33-0A22-4982-8C66-2108FB318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7" y="1184206"/>
            <a:ext cx="1603513" cy="25794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D1C41CC-9F19-4900-9128-440202EB1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611" y="982160"/>
            <a:ext cx="2648779" cy="257941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1296129-4A6A-44F9-98E9-BDC49DACF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733" y="2528896"/>
            <a:ext cx="2019300" cy="386715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9A41048-6065-4F75-A981-AB141890B15F}"/>
              </a:ext>
            </a:extLst>
          </p:cNvPr>
          <p:cNvSpPr txBox="1"/>
          <p:nvPr/>
        </p:nvSpPr>
        <p:spPr>
          <a:xfrm>
            <a:off x="357809" y="5380383"/>
            <a:ext cx="11834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92D050"/>
                </a:solidFill>
              </a:rPr>
              <a:t>la loro </a:t>
            </a:r>
            <a:r>
              <a:rPr lang="pl-PL" sz="6000" dirty="0" err="1">
                <a:solidFill>
                  <a:srgbClr val="92D050"/>
                </a:solidFill>
              </a:rPr>
              <a:t>bambina</a:t>
            </a:r>
            <a:r>
              <a:rPr lang="pl-PL" sz="6000" dirty="0">
                <a:solidFill>
                  <a:srgbClr val="92D050"/>
                </a:solidFill>
              </a:rPr>
              <a:t>/ la loro </a:t>
            </a:r>
            <a:r>
              <a:rPr lang="pl-PL" sz="6000" dirty="0" err="1">
                <a:solidFill>
                  <a:srgbClr val="92D050"/>
                </a:solidFill>
              </a:rPr>
              <a:t>figlia</a:t>
            </a:r>
            <a:endParaRPr lang="pl-PL" sz="6000" dirty="0">
              <a:solidFill>
                <a:srgbClr val="92D050"/>
              </a:solidFill>
            </a:endParaRPr>
          </a:p>
        </p:txBody>
      </p:sp>
      <p:sp>
        <p:nvSpPr>
          <p:cNvPr id="12" name="Strzałka: w lewo 11">
            <a:extLst>
              <a:ext uri="{FF2B5EF4-FFF2-40B4-BE49-F238E27FC236}">
                <a16:creationId xmlns:a16="http://schemas.microsoft.com/office/drawing/2014/main" id="{2087A87A-7FE5-42E4-87F5-A37C6D732D71}"/>
              </a:ext>
            </a:extLst>
          </p:cNvPr>
          <p:cNvSpPr/>
          <p:nvPr/>
        </p:nvSpPr>
        <p:spPr>
          <a:xfrm rot="1595729">
            <a:off x="2195687" y="4162375"/>
            <a:ext cx="544790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B90FDC4-2180-4105-A209-15149AB5C471}"/>
              </a:ext>
            </a:extLst>
          </p:cNvPr>
          <p:cNvSpPr/>
          <p:nvPr/>
        </p:nvSpPr>
        <p:spPr>
          <a:xfrm rot="1635744">
            <a:off x="1787171" y="4430445"/>
            <a:ext cx="5358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err="1">
                <a:solidFill>
                  <a:srgbClr val="92D050"/>
                </a:solidFill>
              </a:rPr>
              <a:t>sua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madre</a:t>
            </a:r>
            <a:r>
              <a:rPr lang="pl-PL" sz="3600" dirty="0">
                <a:solidFill>
                  <a:srgbClr val="92D050"/>
                </a:solidFill>
              </a:rPr>
              <a:t>/</a:t>
            </a:r>
            <a:r>
              <a:rPr lang="pl-PL" sz="3600" dirty="0" err="1">
                <a:solidFill>
                  <a:srgbClr val="92D050"/>
                </a:solidFill>
              </a:rPr>
              <a:t>matrigna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5" name="Strzałka: zakrzywiona w dół 14">
            <a:extLst>
              <a:ext uri="{FF2B5EF4-FFF2-40B4-BE49-F238E27FC236}">
                <a16:creationId xmlns:a16="http://schemas.microsoft.com/office/drawing/2014/main" id="{760913AA-79F3-43F3-9101-A40429B209E6}"/>
              </a:ext>
            </a:extLst>
          </p:cNvPr>
          <p:cNvSpPr/>
          <p:nvPr/>
        </p:nvSpPr>
        <p:spPr>
          <a:xfrm rot="12731842">
            <a:off x="4911361" y="3328575"/>
            <a:ext cx="2906512" cy="573011"/>
          </a:xfrm>
          <a:prstGeom prst="curvedDownArrow">
            <a:avLst>
              <a:gd name="adj1" fmla="val 31073"/>
              <a:gd name="adj2" fmla="val 50000"/>
              <a:gd name="adj3" fmla="val 31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EC63711-90A6-4184-9C13-2326262797EC}"/>
              </a:ext>
            </a:extLst>
          </p:cNvPr>
          <p:cNvSpPr txBox="1"/>
          <p:nvPr/>
        </p:nvSpPr>
        <p:spPr>
          <a:xfrm>
            <a:off x="5722208" y="3200207"/>
            <a:ext cx="302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>
                <a:solidFill>
                  <a:srgbClr val="92D050"/>
                </a:solidFill>
              </a:rPr>
              <a:t>suo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padre</a:t>
            </a:r>
            <a:endParaRPr lang="pl-PL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0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8D76042-4929-40A1-9C6B-F97F4861E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89" y="1060174"/>
            <a:ext cx="5233467" cy="29287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49DEFAC-DECF-4E05-B2FD-9088E125F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663" y="2978426"/>
            <a:ext cx="3048000" cy="2286000"/>
          </a:xfrm>
          <a:prstGeom prst="rect">
            <a:avLst/>
          </a:prstGeom>
        </p:spPr>
      </p:pic>
      <p:sp>
        <p:nvSpPr>
          <p:cNvPr id="6" name="Strzałka: zakrzywiona w górę 5">
            <a:extLst>
              <a:ext uri="{FF2B5EF4-FFF2-40B4-BE49-F238E27FC236}">
                <a16:creationId xmlns:a16="http://schemas.microsoft.com/office/drawing/2014/main" id="{454BC2D3-FF9F-466E-BE24-0819B0A752D0}"/>
              </a:ext>
            </a:extLst>
          </p:cNvPr>
          <p:cNvSpPr/>
          <p:nvPr/>
        </p:nvSpPr>
        <p:spPr>
          <a:xfrm rot="14458425">
            <a:off x="5815546" y="793885"/>
            <a:ext cx="3078819" cy="17773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30B64A7-5AD1-4976-996D-C5E9FB37C8CE}"/>
              </a:ext>
            </a:extLst>
          </p:cNvPr>
          <p:cNvSpPr txBox="1"/>
          <p:nvPr/>
        </p:nvSpPr>
        <p:spPr>
          <a:xfrm>
            <a:off x="8600661" y="1593574"/>
            <a:ext cx="337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92D050"/>
                </a:solidFill>
              </a:rPr>
              <a:t>i </a:t>
            </a:r>
            <a:r>
              <a:rPr lang="pl-PL" sz="3600" dirty="0" err="1">
                <a:solidFill>
                  <a:srgbClr val="92D050"/>
                </a:solidFill>
              </a:rPr>
              <a:t>suoi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genitori</a:t>
            </a:r>
            <a:endParaRPr lang="pl-PL" sz="3600" dirty="0">
              <a:solidFill>
                <a:srgbClr val="92D05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D9EBAF9-E229-4A9C-B1E7-D89B323D6F99}"/>
              </a:ext>
            </a:extLst>
          </p:cNvPr>
          <p:cNvSpPr txBox="1"/>
          <p:nvPr/>
        </p:nvSpPr>
        <p:spPr>
          <a:xfrm>
            <a:off x="463827" y="5313017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92D050"/>
                </a:solidFill>
              </a:rPr>
              <a:t>Il loro </a:t>
            </a:r>
            <a:r>
              <a:rPr lang="pl-PL" sz="6000" dirty="0" err="1">
                <a:solidFill>
                  <a:srgbClr val="92D050"/>
                </a:solidFill>
              </a:rPr>
              <a:t>bambino</a:t>
            </a:r>
            <a:r>
              <a:rPr lang="pl-PL" sz="6000" dirty="0">
                <a:solidFill>
                  <a:srgbClr val="92D050"/>
                </a:solidFill>
              </a:rPr>
              <a:t>/ </a:t>
            </a:r>
            <a:r>
              <a:rPr lang="pl-PL" sz="6000" dirty="0" err="1">
                <a:solidFill>
                  <a:srgbClr val="92D050"/>
                </a:solidFill>
              </a:rPr>
              <a:t>il</a:t>
            </a:r>
            <a:r>
              <a:rPr lang="pl-PL" sz="6000" dirty="0">
                <a:solidFill>
                  <a:srgbClr val="92D050"/>
                </a:solidFill>
              </a:rPr>
              <a:t> loro </a:t>
            </a:r>
            <a:r>
              <a:rPr lang="pl-PL" sz="6000" dirty="0" err="1">
                <a:solidFill>
                  <a:srgbClr val="92D050"/>
                </a:solidFill>
              </a:rPr>
              <a:t>figlio</a:t>
            </a:r>
            <a:endParaRPr lang="pl-PL" sz="6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545E1DC-BBC4-40A1-A899-BFB70EA59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3" y="1742521"/>
            <a:ext cx="4214190" cy="376361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BE4E78F-7C98-4F64-BBDB-6BE2F675CB4E}"/>
              </a:ext>
            </a:extLst>
          </p:cNvPr>
          <p:cNvSpPr txBox="1"/>
          <p:nvPr/>
        </p:nvSpPr>
        <p:spPr>
          <a:xfrm>
            <a:off x="702365" y="5671930"/>
            <a:ext cx="11237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92D050"/>
                </a:solidFill>
              </a:rPr>
              <a:t>la loro </a:t>
            </a:r>
            <a:r>
              <a:rPr lang="pl-PL" sz="6000" dirty="0" err="1">
                <a:solidFill>
                  <a:srgbClr val="92D050"/>
                </a:solidFill>
              </a:rPr>
              <a:t>bambina</a:t>
            </a:r>
            <a:r>
              <a:rPr lang="pl-PL" sz="6000" dirty="0">
                <a:solidFill>
                  <a:srgbClr val="92D050"/>
                </a:solidFill>
              </a:rPr>
              <a:t>/ la loro </a:t>
            </a:r>
            <a:r>
              <a:rPr lang="pl-PL" sz="6000" dirty="0" err="1">
                <a:solidFill>
                  <a:srgbClr val="92D050"/>
                </a:solidFill>
              </a:rPr>
              <a:t>figlia</a:t>
            </a:r>
            <a:endParaRPr lang="pl-PL" sz="6000" dirty="0">
              <a:solidFill>
                <a:srgbClr val="92D050"/>
              </a:solidFill>
            </a:endParaRPr>
          </a:p>
        </p:txBody>
      </p:sp>
      <p:sp>
        <p:nvSpPr>
          <p:cNvPr id="5" name="Strzałka: zakrzywiona w dół 4">
            <a:extLst>
              <a:ext uri="{FF2B5EF4-FFF2-40B4-BE49-F238E27FC236}">
                <a16:creationId xmlns:a16="http://schemas.microsoft.com/office/drawing/2014/main" id="{17D22BA2-24DA-4EA1-BC64-E68B09CCD3B2}"/>
              </a:ext>
            </a:extLst>
          </p:cNvPr>
          <p:cNvSpPr/>
          <p:nvPr/>
        </p:nvSpPr>
        <p:spPr>
          <a:xfrm>
            <a:off x="1961321" y="-755374"/>
            <a:ext cx="2411895" cy="2215764"/>
          </a:xfrm>
          <a:prstGeom prst="curvedDownArrow">
            <a:avLst>
              <a:gd name="adj1" fmla="val 25000"/>
              <a:gd name="adj2" fmla="val 50000"/>
              <a:gd name="adj3" fmla="val 32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B696635-0AE5-4E75-BC73-E177479A373C}"/>
              </a:ext>
            </a:extLst>
          </p:cNvPr>
          <p:cNvSpPr txBox="1"/>
          <p:nvPr/>
        </p:nvSpPr>
        <p:spPr>
          <a:xfrm>
            <a:off x="4664765" y="1047458"/>
            <a:ext cx="401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92D050"/>
                </a:solidFill>
              </a:rPr>
              <a:t>i </a:t>
            </a:r>
            <a:r>
              <a:rPr lang="pl-PL" sz="3600" dirty="0" err="1">
                <a:solidFill>
                  <a:srgbClr val="92D050"/>
                </a:solidFill>
              </a:rPr>
              <a:t>suoi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genitori</a:t>
            </a:r>
            <a:endParaRPr lang="pl-PL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5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1046</TotalTime>
  <Words>611</Words>
  <Application>Microsoft Office PowerPoint</Application>
  <PresentationFormat>Panoramiczny</PresentationFormat>
  <Paragraphs>84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Jon</vt:lpstr>
      <vt:lpstr>Famiglia</vt:lpstr>
      <vt:lpstr>Storia di una famiglia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Famiglia</dc:title>
  <dc:creator>Anna</dc:creator>
  <cp:lastModifiedBy>Anna Lipińska</cp:lastModifiedBy>
  <cp:revision>55</cp:revision>
  <dcterms:created xsi:type="dcterms:W3CDTF">2018-02-10T17:28:17Z</dcterms:created>
  <dcterms:modified xsi:type="dcterms:W3CDTF">2023-06-18T13:09:05Z</dcterms:modified>
</cp:coreProperties>
</file>