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3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EF89D-4263-469E-90B5-6CB69D81E9F9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AAAC4-30EA-4F75-B881-80B5D749F8C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AAAC4-30EA-4F75-B881-80B5D749F8C6}" type="slidenum">
              <a:rPr lang="pl-PL" smtClean="0"/>
              <a:t>7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Przyimki z czasownikami ruchu i spoczynku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Poziom A2 – Niemiecki w praktyce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Przyimki z Akkusativem i Dativem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➡️ </a:t>
            </a:r>
            <a:r>
              <a:rPr dirty="0" err="1"/>
              <a:t>Gdy</a:t>
            </a:r>
            <a:r>
              <a:rPr dirty="0"/>
              <a:t> </a:t>
            </a:r>
            <a:r>
              <a:rPr dirty="0" err="1"/>
              <a:t>mówimy</a:t>
            </a:r>
            <a:r>
              <a:rPr dirty="0"/>
              <a:t> o **</a:t>
            </a:r>
            <a:r>
              <a:rPr dirty="0" err="1"/>
              <a:t>ruchu</a:t>
            </a:r>
            <a:r>
              <a:rPr dirty="0"/>
              <a:t>** – </a:t>
            </a:r>
            <a:r>
              <a:rPr dirty="0" err="1"/>
              <a:t>używamy</a:t>
            </a:r>
            <a:r>
              <a:rPr dirty="0"/>
              <a:t> **</a:t>
            </a:r>
            <a:r>
              <a:rPr dirty="0" err="1"/>
              <a:t>Akkusativu</a:t>
            </a:r>
            <a:r>
              <a:rPr dirty="0" smtClean="0"/>
              <a:t>**</a:t>
            </a:r>
            <a:r>
              <a:rPr lang="de-DE" dirty="0" smtClean="0"/>
              <a:t>  </a:t>
            </a:r>
          </a:p>
          <a:p>
            <a:r>
              <a:rPr lang="de-DE" dirty="0" smtClean="0"/>
              <a:t> </a:t>
            </a:r>
            <a:r>
              <a:rPr lang="de-DE" dirty="0" smtClean="0"/>
              <a:t>  Wohin ?</a:t>
            </a:r>
          </a:p>
          <a:p>
            <a:endParaRPr lang="de-DE" dirty="0" smtClean="0"/>
          </a:p>
          <a:p>
            <a:endParaRPr dirty="0"/>
          </a:p>
          <a:p>
            <a:r>
              <a:rPr dirty="0"/>
              <a:t>➡️ </a:t>
            </a:r>
            <a:r>
              <a:rPr dirty="0" err="1"/>
              <a:t>Gdy</a:t>
            </a:r>
            <a:r>
              <a:rPr dirty="0"/>
              <a:t> </a:t>
            </a:r>
            <a:r>
              <a:rPr dirty="0" err="1"/>
              <a:t>mówimy</a:t>
            </a:r>
            <a:r>
              <a:rPr dirty="0"/>
              <a:t> o **</a:t>
            </a:r>
            <a:r>
              <a:rPr dirty="0" err="1"/>
              <a:t>położeniu</a:t>
            </a:r>
            <a:r>
              <a:rPr dirty="0"/>
              <a:t> (</a:t>
            </a:r>
            <a:r>
              <a:rPr dirty="0" err="1"/>
              <a:t>spoczynku</a:t>
            </a:r>
            <a:r>
              <a:rPr dirty="0"/>
              <a:t>)** – </a:t>
            </a:r>
            <a:r>
              <a:rPr dirty="0" err="1" smtClean="0"/>
              <a:t>używamy</a:t>
            </a:r>
            <a:r>
              <a:rPr dirty="0" smtClean="0"/>
              <a:t> </a:t>
            </a:r>
            <a:r>
              <a:rPr dirty="0"/>
              <a:t>**</a:t>
            </a:r>
            <a:r>
              <a:rPr dirty="0" err="1"/>
              <a:t>Dativu</a:t>
            </a:r>
            <a:r>
              <a:rPr dirty="0" smtClean="0"/>
              <a:t>**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- Wo ?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Czasowniki ruchu (Akkusativ)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➡️ </a:t>
            </a:r>
            <a:r>
              <a:rPr dirty="0" err="1"/>
              <a:t>legen</a:t>
            </a:r>
            <a:r>
              <a:rPr dirty="0"/>
              <a:t> – </a:t>
            </a:r>
            <a:r>
              <a:rPr dirty="0" err="1" smtClean="0"/>
              <a:t>kłaść</a:t>
            </a:r>
            <a:r>
              <a:rPr lang="de-DE" dirty="0" smtClean="0"/>
              <a:t>                             Wohin ?</a:t>
            </a:r>
            <a:endParaRPr dirty="0"/>
          </a:p>
          <a:p>
            <a:r>
              <a:rPr dirty="0"/>
              <a:t>➡️ </a:t>
            </a:r>
            <a:r>
              <a:rPr dirty="0" err="1"/>
              <a:t>stellen</a:t>
            </a:r>
            <a:r>
              <a:rPr dirty="0"/>
              <a:t> – </a:t>
            </a:r>
            <a:r>
              <a:rPr dirty="0" err="1"/>
              <a:t>stawiać</a:t>
            </a:r>
            <a:endParaRPr dirty="0"/>
          </a:p>
          <a:p>
            <a:r>
              <a:rPr dirty="0"/>
              <a:t>➡️ </a:t>
            </a:r>
            <a:r>
              <a:rPr dirty="0" err="1"/>
              <a:t>hängen</a:t>
            </a:r>
            <a:r>
              <a:rPr dirty="0"/>
              <a:t> – </a:t>
            </a:r>
            <a:r>
              <a:rPr dirty="0" err="1"/>
              <a:t>wieszać</a:t>
            </a:r>
            <a:endParaRPr dirty="0"/>
          </a:p>
          <a:p>
            <a:r>
              <a:rPr dirty="0"/>
              <a:t>➡️ </a:t>
            </a:r>
            <a:r>
              <a:rPr dirty="0" err="1"/>
              <a:t>tun</a:t>
            </a:r>
            <a:r>
              <a:rPr dirty="0"/>
              <a:t> – </a:t>
            </a:r>
            <a:r>
              <a:rPr dirty="0" err="1"/>
              <a:t>wkładać</a:t>
            </a:r>
            <a:r>
              <a:rPr dirty="0"/>
              <a:t> / </a:t>
            </a:r>
            <a:r>
              <a:rPr dirty="0" err="1"/>
              <a:t>kłaść</a:t>
            </a:r>
            <a:r>
              <a:rPr dirty="0"/>
              <a:t> (</a:t>
            </a:r>
            <a:r>
              <a:rPr dirty="0" err="1"/>
              <a:t>ogólnie</a:t>
            </a:r>
            <a:r>
              <a:rPr dirty="0"/>
              <a:t>)</a:t>
            </a:r>
          </a:p>
          <a:p>
            <a:endParaRPr dirty="0"/>
          </a:p>
          <a:p>
            <a:r>
              <a:rPr dirty="0"/>
              <a:t>📘 </a:t>
            </a:r>
            <a:r>
              <a:rPr dirty="0" err="1"/>
              <a:t>Przykłady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Ich</a:t>
            </a:r>
            <a:r>
              <a:rPr dirty="0"/>
              <a:t> </a:t>
            </a:r>
            <a:r>
              <a:rPr dirty="0" err="1"/>
              <a:t>lege</a:t>
            </a:r>
            <a:r>
              <a:rPr dirty="0"/>
              <a:t> das </a:t>
            </a:r>
            <a:r>
              <a:rPr dirty="0" err="1"/>
              <a:t>Buch</a:t>
            </a:r>
            <a:r>
              <a:rPr dirty="0"/>
              <a:t> **auf den </a:t>
            </a:r>
            <a:r>
              <a:rPr dirty="0" err="1"/>
              <a:t>Tisch</a:t>
            </a:r>
            <a:r>
              <a:rPr dirty="0"/>
              <a:t>**.</a:t>
            </a:r>
          </a:p>
          <a:p>
            <a:r>
              <a:rPr dirty="0"/>
              <a:t>- </a:t>
            </a:r>
            <a:r>
              <a:rPr dirty="0" err="1"/>
              <a:t>Er</a:t>
            </a:r>
            <a:r>
              <a:rPr dirty="0"/>
              <a:t> </a:t>
            </a:r>
            <a:r>
              <a:rPr dirty="0" err="1"/>
              <a:t>stellt</a:t>
            </a:r>
            <a:r>
              <a:rPr dirty="0"/>
              <a:t> die Lampe **</a:t>
            </a:r>
            <a:r>
              <a:rPr dirty="0" err="1"/>
              <a:t>neben</a:t>
            </a:r>
            <a:r>
              <a:rPr dirty="0"/>
              <a:t> das </a:t>
            </a:r>
            <a:r>
              <a:rPr dirty="0" err="1"/>
              <a:t>Bett</a:t>
            </a:r>
            <a:r>
              <a:rPr dirty="0"/>
              <a:t>**.</a:t>
            </a:r>
          </a:p>
          <a:p>
            <a:r>
              <a:rPr dirty="0"/>
              <a:t>- </a:t>
            </a:r>
            <a:r>
              <a:rPr dirty="0" err="1"/>
              <a:t>Sie</a:t>
            </a:r>
            <a:r>
              <a:rPr dirty="0"/>
              <a:t> </a:t>
            </a:r>
            <a:r>
              <a:rPr dirty="0" err="1"/>
              <a:t>hängt</a:t>
            </a:r>
            <a:r>
              <a:rPr dirty="0"/>
              <a:t> das </a:t>
            </a:r>
            <a:r>
              <a:rPr dirty="0" err="1"/>
              <a:t>Bild</a:t>
            </a:r>
            <a:r>
              <a:rPr dirty="0"/>
              <a:t> **an die Wand**.</a:t>
            </a:r>
          </a:p>
          <a:p>
            <a:r>
              <a:rPr dirty="0"/>
              <a:t>- </a:t>
            </a:r>
            <a:r>
              <a:rPr dirty="0" err="1"/>
              <a:t>Ich</a:t>
            </a:r>
            <a:r>
              <a:rPr dirty="0"/>
              <a:t> </a:t>
            </a:r>
            <a:r>
              <a:rPr dirty="0" err="1"/>
              <a:t>tue</a:t>
            </a:r>
            <a:r>
              <a:rPr dirty="0"/>
              <a:t> den </a:t>
            </a:r>
            <a:r>
              <a:rPr dirty="0" err="1"/>
              <a:t>Schlüssel</a:t>
            </a:r>
            <a:r>
              <a:rPr dirty="0"/>
              <a:t> **in die </a:t>
            </a:r>
            <a:r>
              <a:rPr dirty="0" err="1"/>
              <a:t>Tasche</a:t>
            </a:r>
            <a:r>
              <a:rPr dirty="0"/>
              <a:t>**.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Czasowniki spoczynku (Dativ)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➡️ </a:t>
            </a:r>
            <a:r>
              <a:rPr dirty="0" err="1"/>
              <a:t>liegen</a:t>
            </a:r>
            <a:r>
              <a:rPr dirty="0"/>
              <a:t> – </a:t>
            </a:r>
            <a:r>
              <a:rPr dirty="0" err="1" smtClean="0"/>
              <a:t>leżeć</a:t>
            </a:r>
            <a:r>
              <a:rPr lang="de-DE" dirty="0" smtClean="0"/>
              <a:t>                      Wo?</a:t>
            </a:r>
            <a:endParaRPr dirty="0"/>
          </a:p>
          <a:p>
            <a:r>
              <a:rPr dirty="0"/>
              <a:t>➡️ </a:t>
            </a:r>
            <a:r>
              <a:rPr dirty="0" err="1"/>
              <a:t>stehen</a:t>
            </a:r>
            <a:r>
              <a:rPr dirty="0"/>
              <a:t> – </a:t>
            </a:r>
            <a:r>
              <a:rPr dirty="0" err="1"/>
              <a:t>stać</a:t>
            </a:r>
            <a:endParaRPr dirty="0"/>
          </a:p>
          <a:p>
            <a:r>
              <a:rPr dirty="0"/>
              <a:t>➡️ </a:t>
            </a:r>
            <a:r>
              <a:rPr dirty="0" err="1"/>
              <a:t>sein</a:t>
            </a:r>
            <a:r>
              <a:rPr dirty="0"/>
              <a:t> – </a:t>
            </a:r>
            <a:r>
              <a:rPr dirty="0" err="1"/>
              <a:t>być</a:t>
            </a:r>
            <a:endParaRPr dirty="0"/>
          </a:p>
          <a:p>
            <a:r>
              <a:rPr dirty="0"/>
              <a:t>➡️ </a:t>
            </a:r>
            <a:r>
              <a:rPr dirty="0" err="1"/>
              <a:t>hängen</a:t>
            </a:r>
            <a:r>
              <a:rPr dirty="0"/>
              <a:t> – </a:t>
            </a:r>
            <a:r>
              <a:rPr dirty="0" err="1"/>
              <a:t>wisieć</a:t>
            </a:r>
            <a:endParaRPr dirty="0"/>
          </a:p>
          <a:p>
            <a:pPr>
              <a:buNone/>
            </a:pPr>
            <a:endParaRPr dirty="0"/>
          </a:p>
          <a:p>
            <a:r>
              <a:rPr dirty="0"/>
              <a:t>📗 </a:t>
            </a:r>
            <a:r>
              <a:rPr dirty="0" err="1"/>
              <a:t>Przykłady</a:t>
            </a:r>
            <a:r>
              <a:rPr dirty="0"/>
              <a:t>:</a:t>
            </a:r>
          </a:p>
          <a:p>
            <a:r>
              <a:rPr dirty="0"/>
              <a:t>- Das </a:t>
            </a:r>
            <a:r>
              <a:rPr dirty="0" err="1"/>
              <a:t>Buch</a:t>
            </a:r>
            <a:r>
              <a:rPr dirty="0"/>
              <a:t> </a:t>
            </a:r>
            <a:r>
              <a:rPr dirty="0" err="1"/>
              <a:t>liegt</a:t>
            </a:r>
            <a:r>
              <a:rPr dirty="0"/>
              <a:t> **auf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Tisch</a:t>
            </a:r>
            <a:r>
              <a:rPr dirty="0"/>
              <a:t>**.</a:t>
            </a:r>
          </a:p>
          <a:p>
            <a:r>
              <a:rPr dirty="0"/>
              <a:t>- Die Lampe </a:t>
            </a:r>
            <a:r>
              <a:rPr dirty="0" err="1"/>
              <a:t>steht</a:t>
            </a:r>
            <a:r>
              <a:rPr dirty="0"/>
              <a:t> **</a:t>
            </a:r>
            <a:r>
              <a:rPr dirty="0" err="1"/>
              <a:t>neben</a:t>
            </a:r>
            <a:r>
              <a:rPr dirty="0"/>
              <a:t>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Bett</a:t>
            </a:r>
            <a:r>
              <a:rPr dirty="0"/>
              <a:t>**.</a:t>
            </a:r>
          </a:p>
          <a:p>
            <a:r>
              <a:rPr dirty="0"/>
              <a:t>- Das </a:t>
            </a:r>
            <a:r>
              <a:rPr dirty="0" err="1"/>
              <a:t>Bild</a:t>
            </a:r>
            <a:r>
              <a:rPr dirty="0"/>
              <a:t> </a:t>
            </a:r>
            <a:r>
              <a:rPr dirty="0" err="1"/>
              <a:t>hängt</a:t>
            </a:r>
            <a:r>
              <a:rPr dirty="0"/>
              <a:t> **an </a:t>
            </a:r>
            <a:r>
              <a:rPr dirty="0" err="1"/>
              <a:t>der</a:t>
            </a:r>
            <a:r>
              <a:rPr dirty="0"/>
              <a:t> Wand**.</a:t>
            </a:r>
          </a:p>
          <a:p>
            <a:r>
              <a:rPr dirty="0"/>
              <a:t>- </a:t>
            </a:r>
            <a:r>
              <a:rPr dirty="0" err="1"/>
              <a:t>Der</a:t>
            </a:r>
            <a:r>
              <a:rPr dirty="0"/>
              <a:t> </a:t>
            </a:r>
            <a:r>
              <a:rPr dirty="0" err="1"/>
              <a:t>Schlüssel</a:t>
            </a:r>
            <a:r>
              <a:rPr dirty="0"/>
              <a:t> </a:t>
            </a:r>
            <a:r>
              <a:rPr dirty="0" err="1"/>
              <a:t>ist</a:t>
            </a:r>
            <a:r>
              <a:rPr dirty="0"/>
              <a:t> **in </a:t>
            </a:r>
            <a:r>
              <a:rPr dirty="0" err="1"/>
              <a:t>der</a:t>
            </a:r>
            <a:r>
              <a:rPr dirty="0"/>
              <a:t> </a:t>
            </a:r>
            <a:r>
              <a:rPr dirty="0" err="1"/>
              <a:t>Tasche</a:t>
            </a:r>
            <a:r>
              <a:rPr dirty="0"/>
              <a:t>**.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9 najważniejszych przyimków lokalnych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📍 auf – na (powierzchni)</a:t>
            </a:r>
          </a:p>
          <a:p>
            <a:r>
              <a:t>📍 an – na (ścianie), przy</a:t>
            </a:r>
          </a:p>
          <a:p>
            <a:r>
              <a:t>📍 in – w, do</a:t>
            </a:r>
          </a:p>
          <a:p>
            <a:r>
              <a:t>📍 unter – pod</a:t>
            </a:r>
          </a:p>
          <a:p>
            <a:r>
              <a:t>📍 über – nad</a:t>
            </a:r>
          </a:p>
          <a:p>
            <a:r>
              <a:t>📍 vor – przed</a:t>
            </a:r>
          </a:p>
          <a:p>
            <a:r>
              <a:t>📍 hinter – za</a:t>
            </a:r>
          </a:p>
          <a:p>
            <a:r>
              <a:t>📍 neben – obok</a:t>
            </a:r>
          </a:p>
          <a:p>
            <a:r>
              <a:t>📍 zwischen – między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Podsumowanie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🧠 Ruch → Akkusativ (legen, stellen, hängen, tun)</a:t>
            </a:r>
          </a:p>
          <a:p>
            <a:r>
              <a:t>🧩 Spoczynek → Dativ (liegen, stehen, sein, hängen)</a:t>
            </a:r>
          </a:p>
          <a:p>
            <a:endParaRPr/>
          </a:p>
          <a:p>
            <a:r>
              <a:t>Zapamiętaj: jeden przyimek może mieć dwa przypadki – zależnie od tego, czy coś się rusza, czy nie!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Symbol zastępczy zawartości 4" descr="Obraz zawierający tekst, pismo odręczne, Sztuka dziecięca, rysowanie&#10;&#10;Zawartość wygenerowana przez AI może być niepoprawna.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040"/>
            <a:ext cx="6455391" cy="5177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</TotalTime>
  <Words>280</Words>
  <Application>Microsoft Office PowerPoint</Application>
  <PresentationFormat>Pokaz na ekranie (4:3)</PresentationFormat>
  <Paragraphs>48</Paragraphs>
  <Slides>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Bogaty</vt:lpstr>
      <vt:lpstr>Przyimki z czasownikami ruchu i spoczynku</vt:lpstr>
      <vt:lpstr>Przyimki z Akkusativem i Dativem</vt:lpstr>
      <vt:lpstr>Czasowniki ruchu (Akkusativ)</vt:lpstr>
      <vt:lpstr>Czasowniki spoczynku (Dativ)</vt:lpstr>
      <vt:lpstr>9 najważniejszych przyimków lokalnych</vt:lpstr>
      <vt:lpstr>Podsumowanie</vt:lpstr>
      <vt:lpstr>Slajd 7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Przyimki z czasownikami ruchu i spoczynku</dc:title>
  <dc:creator>Marysia</dc:creator>
  <dc:description>generated using python-pptx</dc:description>
  <cp:lastModifiedBy>Użytkownik systemu Windows</cp:lastModifiedBy>
  <cp:revision>2</cp:revision>
  <dcterms:created xsi:type="dcterms:W3CDTF">2013-01-27T09:14:16Z</dcterms:created>
  <dcterms:modified xsi:type="dcterms:W3CDTF">2025-10-21T21:44:26Z</dcterms:modified>
</cp:coreProperties>
</file>