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102" autoAdjust="0"/>
    <p:restoredTop sz="96187" autoAdjust="0"/>
  </p:normalViewPr>
  <p:slideViewPr>
    <p:cSldViewPr snapToGrid="0">
      <p:cViewPr varScale="1">
        <p:scale>
          <a:sx n="93" d="100"/>
          <a:sy n="93" d="100"/>
        </p:scale>
        <p:origin x="96" y="3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1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53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454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852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80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73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28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25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50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15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45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63A4E-2199-4176-8462-490B28E2C4A5}" type="datetimeFigureOut">
              <a:rPr lang="en-GB" smtClean="0"/>
              <a:t>23/04/2018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FB350-AF1B-4B7E-BEFF-A9BA56643F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30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/>
          </p:cNvSpPr>
          <p:nvPr/>
        </p:nvSpPr>
        <p:spPr>
          <a:xfrm>
            <a:off x="838200" y="365128"/>
            <a:ext cx="10515600" cy="46708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" sz="2400" b="1" smtClean="0"/>
              <a:t>Assessment</a:t>
            </a:r>
            <a:endParaRPr lang="en" sz="2400" b="1" dirty="0"/>
          </a:p>
        </p:txBody>
      </p:sp>
      <p:sp>
        <p:nvSpPr>
          <p:cNvPr id="3" name="Symbol zastępczy zawartości 2"/>
          <p:cNvSpPr txBox="1">
            <a:spLocks/>
          </p:cNvSpPr>
          <p:nvPr/>
        </p:nvSpPr>
        <p:spPr>
          <a:xfrm>
            <a:off x="838200" y="986318"/>
            <a:ext cx="10515600" cy="566106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l-PL" smtClean="0"/>
          </a:p>
          <a:p>
            <a:endParaRPr lang="pl-PL" smtClean="0"/>
          </a:p>
          <a:p>
            <a:endParaRPr lang="pl-PL" smtClean="0"/>
          </a:p>
          <a:p>
            <a:endParaRPr lang="pl-PL" smtClean="0"/>
          </a:p>
          <a:p>
            <a:endParaRPr lang="pl-PL" smtClean="0"/>
          </a:p>
          <a:p>
            <a:endParaRPr lang="pl-PL" smtClean="0"/>
          </a:p>
          <a:p>
            <a:endParaRPr lang="pl-PL" smtClean="0"/>
          </a:p>
          <a:p>
            <a:pPr marL="0" indent="0">
              <a:buFont typeface="Arial" panose="020B0604020202020204" pitchFamily="34" charset="0"/>
              <a:buNone/>
            </a:pPr>
            <a:endParaRPr lang="pl-PL" smtClean="0"/>
          </a:p>
          <a:p>
            <a:pPr marL="0" indent="0">
              <a:buFont typeface="Arial" panose="020B0604020202020204" pitchFamily="34" charset="0"/>
              <a:buNone/>
            </a:pPr>
            <a:endParaRPr lang="pl-PL" smtClean="0"/>
          </a:p>
          <a:p>
            <a:pPr marL="0" indent="0">
              <a:buFont typeface="Arial" panose="020B0604020202020204" pitchFamily="34" charset="0"/>
              <a:buNone/>
            </a:pPr>
            <a:endParaRPr lang="pl-PL" smtClean="0"/>
          </a:p>
          <a:p>
            <a:pPr marL="0" indent="0">
              <a:buFont typeface="Arial" panose="020B0604020202020204" pitchFamily="34" charset="0"/>
              <a:buNone/>
            </a:pPr>
            <a:endParaRPr lang="pl-PL" smtClean="0"/>
          </a:p>
          <a:p>
            <a:pPr marL="0" indent="0">
              <a:buFont typeface="Arial" panose="020B0604020202020204" pitchFamily="34" charset="0"/>
              <a:buNone/>
            </a:pPr>
            <a:endParaRPr lang="pl-PL" sz="110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pl-PL" sz="1100" smtClean="0"/>
              <a:t>https://www.haverford.edu/sites/default/files/Department/Writing-Program/ruben.pdf</a:t>
            </a:r>
            <a:endParaRPr lang="en-GB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</p:spPr>
        <p:txBody>
          <a:bodyPr/>
          <a:lstStyle/>
          <a:p>
            <a:fld id="{1918FA40-F439-407F-AC16-D8ED24C1AD4F}" type="slidenum">
              <a:rPr lang="pl-PL" smtClean="0"/>
              <a:t>55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772" y="1146177"/>
            <a:ext cx="7934325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7135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Panoramiczny</PresentationFormat>
  <Paragraphs>15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Domowy</dc:creator>
  <cp:lastModifiedBy>Domowy</cp:lastModifiedBy>
  <cp:revision>1</cp:revision>
  <dcterms:created xsi:type="dcterms:W3CDTF">2018-04-23T20:30:13Z</dcterms:created>
  <dcterms:modified xsi:type="dcterms:W3CDTF">2018-04-23T20:32:06Z</dcterms:modified>
</cp:coreProperties>
</file>