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presProps.xml" ContentType="application/vnd.openxmlformats-officedocument.presentationml.presProps+xml"/>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8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8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9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9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9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0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0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2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2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2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3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3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3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3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3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3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3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4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4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4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4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4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4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4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5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5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5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5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5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6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6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6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6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7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7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7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7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7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7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7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7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8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8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pl-PL"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9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9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9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9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9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9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r>
              <a:rPr b="0" lang="pl-PL" sz="1800" spc="-1" strike="noStrike">
                <a:latin typeface="Arial"/>
              </a:rPr>
              <a:t>Kliknij, aby edytować format tekstu tytułu</a:t>
            </a:r>
            <a:endParaRPr b="0" lang="pl-PL"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pl-PL" sz="4400" spc="-1" strike="noStrike">
                <a:latin typeface="Arial"/>
              </a:rPr>
              <a:t>Kliknij, aby edytować format tekstu tytułu</a:t>
            </a:r>
            <a:endParaRPr b="0" lang="pl-PL"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pl-PL" sz="4400" spc="-1" strike="noStrike">
                <a:latin typeface="Arial"/>
              </a:rPr>
              <a:t>Kliknij, aby edytować format tekstu tytułu</a:t>
            </a:r>
            <a:endParaRPr b="0" lang="pl-PL"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115" name="PlaceHolder 2"/>
          <p:cNvSpPr>
            <a:spLocks noGrp="1"/>
          </p:cNvSpPr>
          <p:nvPr>
            <p:ph type="body"/>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pl-PL" sz="3200" spc="-1" strike="noStrike">
                <a:solidFill>
                  <a:srgbClr val="000000"/>
                </a:solidFill>
                <a:latin typeface="Calibri"/>
              </a:rPr>
              <a:t>Kliknij, aby edytować style wzorca tekstu</a:t>
            </a:r>
            <a:endParaRPr b="0" lang="pl-PL" sz="3200" spc="-1" strike="noStrike">
              <a:solidFill>
                <a:srgbClr val="000000"/>
              </a:solidFill>
              <a:latin typeface="Calibri"/>
            </a:endParaRPr>
          </a:p>
          <a:p>
            <a:pPr lvl="1" marL="743040" indent="-285840">
              <a:lnSpc>
                <a:spcPct val="100000"/>
              </a:lnSpc>
              <a:spcBef>
                <a:spcPts val="561"/>
              </a:spcBef>
              <a:buClr>
                <a:srgbClr val="000000"/>
              </a:buClr>
              <a:buFont typeface="Arial"/>
              <a:buChar char="–"/>
            </a:pPr>
            <a:r>
              <a:rPr b="0" lang="pl-PL" sz="2800" spc="-1" strike="noStrike">
                <a:solidFill>
                  <a:srgbClr val="000000"/>
                </a:solidFill>
                <a:latin typeface="Calibri"/>
              </a:rPr>
              <a:t>Drugi poziom</a:t>
            </a:r>
            <a:endParaRPr b="0" lang="pl-PL" sz="2800" spc="-1" strike="noStrike">
              <a:solidFill>
                <a:srgbClr val="000000"/>
              </a:solidFill>
              <a:latin typeface="Calibri"/>
            </a:endParaRPr>
          </a:p>
          <a:p>
            <a:pPr lvl="2" marL="1143000" indent="-228600">
              <a:lnSpc>
                <a:spcPct val="100000"/>
              </a:lnSpc>
              <a:spcBef>
                <a:spcPts val="479"/>
              </a:spcBef>
              <a:buClr>
                <a:srgbClr val="000000"/>
              </a:buClr>
              <a:buFont typeface="Arial"/>
              <a:buChar char="•"/>
            </a:pPr>
            <a:r>
              <a:rPr b="0" lang="pl-PL" sz="2400" spc="-1" strike="noStrike">
                <a:solidFill>
                  <a:srgbClr val="000000"/>
                </a:solidFill>
                <a:latin typeface="Calibri"/>
              </a:rPr>
              <a:t>Trzeci poziom</a:t>
            </a:r>
            <a:endParaRPr b="0" lang="pl-PL" sz="2400" spc="-1" strike="noStrike">
              <a:solidFill>
                <a:srgbClr val="000000"/>
              </a:solidFill>
              <a:latin typeface="Calibri"/>
            </a:endParaRPr>
          </a:p>
          <a:p>
            <a:pPr lvl="3" marL="1600200" indent="-228600">
              <a:lnSpc>
                <a:spcPct val="100000"/>
              </a:lnSpc>
              <a:spcBef>
                <a:spcPts val="400"/>
              </a:spcBef>
              <a:buClr>
                <a:srgbClr val="000000"/>
              </a:buClr>
              <a:buFont typeface="Arial"/>
              <a:buChar char="–"/>
            </a:pPr>
            <a:r>
              <a:rPr b="0" lang="pl-PL" sz="2000" spc="-1" strike="noStrike">
                <a:solidFill>
                  <a:srgbClr val="000000"/>
                </a:solidFill>
                <a:latin typeface="Calibri"/>
              </a:rPr>
              <a:t>Czwarty poziom</a:t>
            </a:r>
            <a:endParaRPr b="0" lang="pl-PL" sz="2000" spc="-1" strike="noStrike">
              <a:solidFill>
                <a:srgbClr val="000000"/>
              </a:solidFill>
              <a:latin typeface="Calibri"/>
            </a:endParaRPr>
          </a:p>
          <a:p>
            <a:pPr lvl="4" marL="2057400" indent="-228600">
              <a:lnSpc>
                <a:spcPct val="100000"/>
              </a:lnSpc>
              <a:spcBef>
                <a:spcPts val="400"/>
              </a:spcBef>
              <a:buClr>
                <a:srgbClr val="000000"/>
              </a:buClr>
              <a:buFont typeface="Arial"/>
              <a:buChar char="»"/>
            </a:pPr>
            <a:r>
              <a:rPr b="0" lang="pl-PL" sz="2000" spc="-1" strike="noStrike">
                <a:solidFill>
                  <a:srgbClr val="000000"/>
                </a:solidFill>
                <a:latin typeface="Calibri"/>
              </a:rPr>
              <a:t>Piąty poziom</a:t>
            </a:r>
            <a:endParaRPr b="0" lang="pl-PL" sz="2000" spc="-1" strike="noStrike">
              <a:solidFill>
                <a:srgbClr val="000000"/>
              </a:solidFill>
              <a:latin typeface="Calibri"/>
            </a:endParaRPr>
          </a:p>
        </p:txBody>
      </p:sp>
      <p:sp>
        <p:nvSpPr>
          <p:cNvPr id="116" name="PlaceHolder 3"/>
          <p:cNvSpPr>
            <a:spLocks noGrp="1"/>
          </p:cNvSpPr>
          <p:nvPr>
            <p:ph type="dt"/>
          </p:nvPr>
        </p:nvSpPr>
        <p:spPr>
          <a:xfrm>
            <a:off x="457200" y="6356520"/>
            <a:ext cx="2133360" cy="364680"/>
          </a:xfrm>
          <a:prstGeom prst="rect">
            <a:avLst/>
          </a:prstGeom>
          <a:noFill/>
          <a:ln w="0">
            <a:noFill/>
          </a:ln>
        </p:spPr>
        <p:txBody>
          <a:bodyPr anchor="ctr">
            <a:noAutofit/>
          </a:bodyPr>
          <a:p>
            <a:pPr>
              <a:lnSpc>
                <a:spcPct val="100000"/>
              </a:lnSpc>
            </a:pPr>
            <a:fld id="{EEF03B92-F547-4D99-ACD0-DC9703072354}" type="datetime1">
              <a:rPr b="0" lang="pl-PL" sz="1200" spc="-1" strike="noStrike">
                <a:solidFill>
                  <a:srgbClr val="8b8b8b"/>
                </a:solidFill>
                <a:latin typeface="Calibri"/>
              </a:rPr>
              <a:t>10.01.2022</a:t>
            </a:fld>
            <a:endParaRPr b="0" lang="pl-PL" sz="1200" spc="-1" strike="noStrike">
              <a:latin typeface="Times New Roman"/>
            </a:endParaRPr>
          </a:p>
        </p:txBody>
      </p:sp>
      <p:sp>
        <p:nvSpPr>
          <p:cNvPr id="117" name="PlaceHolder 4"/>
          <p:cNvSpPr>
            <a:spLocks noGrp="1"/>
          </p:cNvSpPr>
          <p:nvPr>
            <p:ph type="ftr"/>
          </p:nvPr>
        </p:nvSpPr>
        <p:spPr>
          <a:xfrm>
            <a:off x="3124080" y="6356520"/>
            <a:ext cx="2895120" cy="364680"/>
          </a:xfrm>
          <a:prstGeom prst="rect">
            <a:avLst/>
          </a:prstGeom>
          <a:noFill/>
          <a:ln w="0">
            <a:noFill/>
          </a:ln>
        </p:spPr>
        <p:txBody>
          <a:bodyPr anchor="ctr">
            <a:noAutofit/>
          </a:bodyPr>
          <a:p>
            <a:endParaRPr b="0" lang="pl-PL" sz="2400" spc="-1" strike="noStrike">
              <a:latin typeface="Times New Roman"/>
            </a:endParaRPr>
          </a:p>
        </p:txBody>
      </p:sp>
      <p:sp>
        <p:nvSpPr>
          <p:cNvPr id="118" name="PlaceHolder 5"/>
          <p:cNvSpPr>
            <a:spLocks noGrp="1"/>
          </p:cNvSpPr>
          <p:nvPr>
            <p:ph type="sldNum"/>
          </p:nvPr>
        </p:nvSpPr>
        <p:spPr>
          <a:xfrm>
            <a:off x="6553080" y="6356520"/>
            <a:ext cx="2133360" cy="364680"/>
          </a:xfrm>
          <a:prstGeom prst="rect">
            <a:avLst/>
          </a:prstGeom>
          <a:noFill/>
          <a:ln w="0">
            <a:noFill/>
          </a:ln>
        </p:spPr>
        <p:txBody>
          <a:bodyPr anchor="ctr">
            <a:noAutofit/>
          </a:bodyPr>
          <a:p>
            <a:pPr algn="r">
              <a:lnSpc>
                <a:spcPct val="100000"/>
              </a:lnSpc>
            </a:pPr>
            <a:fld id="{A6E2572C-3188-47AC-AEF6-548DA01BB0F8}" type="slidenum">
              <a:rPr b="0" lang="pl-PL" sz="1200" spc="-1" strike="noStrike">
                <a:solidFill>
                  <a:srgbClr val="8b8b8b"/>
                </a:solidFill>
                <a:latin typeface="Calibri"/>
              </a:rPr>
              <a:t>&lt;numer&gt;</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dt"/>
          </p:nvPr>
        </p:nvSpPr>
        <p:spPr>
          <a:xfrm>
            <a:off x="457200" y="6356520"/>
            <a:ext cx="2133360" cy="364680"/>
          </a:xfrm>
          <a:prstGeom prst="rect">
            <a:avLst/>
          </a:prstGeom>
          <a:noFill/>
          <a:ln w="0">
            <a:noFill/>
          </a:ln>
        </p:spPr>
        <p:txBody>
          <a:bodyPr anchor="ctr">
            <a:noAutofit/>
          </a:bodyPr>
          <a:p>
            <a:pPr>
              <a:lnSpc>
                <a:spcPct val="100000"/>
              </a:lnSpc>
            </a:pPr>
            <a:fld id="{D1B35785-8A78-4438-A6A4-17AD13EA7484}" type="datetime1">
              <a:rPr b="0" lang="pl-PL" sz="1200" spc="-1" strike="noStrike">
                <a:solidFill>
                  <a:srgbClr val="8b8b8b"/>
                </a:solidFill>
                <a:latin typeface="Calibri"/>
              </a:rPr>
              <a:t>10.01.2022</a:t>
            </a:fld>
            <a:endParaRPr b="0" lang="pl-PL" sz="1200" spc="-1" strike="noStrike">
              <a:latin typeface="Times New Roman"/>
            </a:endParaRPr>
          </a:p>
        </p:txBody>
      </p:sp>
      <p:sp>
        <p:nvSpPr>
          <p:cNvPr id="156" name="PlaceHolder 2"/>
          <p:cNvSpPr>
            <a:spLocks noGrp="1"/>
          </p:cNvSpPr>
          <p:nvPr>
            <p:ph type="ftr"/>
          </p:nvPr>
        </p:nvSpPr>
        <p:spPr>
          <a:xfrm>
            <a:off x="3124080" y="6356520"/>
            <a:ext cx="2895120" cy="364680"/>
          </a:xfrm>
          <a:prstGeom prst="rect">
            <a:avLst/>
          </a:prstGeom>
          <a:noFill/>
          <a:ln w="0">
            <a:noFill/>
          </a:ln>
        </p:spPr>
        <p:txBody>
          <a:bodyPr anchor="ctr">
            <a:noAutofit/>
          </a:bodyPr>
          <a:p>
            <a:endParaRPr b="0" lang="pl-PL" sz="2400" spc="-1" strike="noStrike">
              <a:latin typeface="Times New Roman"/>
            </a:endParaRPr>
          </a:p>
        </p:txBody>
      </p:sp>
      <p:sp>
        <p:nvSpPr>
          <p:cNvPr id="157" name="PlaceHolder 3"/>
          <p:cNvSpPr>
            <a:spLocks noGrp="1"/>
          </p:cNvSpPr>
          <p:nvPr>
            <p:ph type="sldNum"/>
          </p:nvPr>
        </p:nvSpPr>
        <p:spPr>
          <a:xfrm>
            <a:off x="6553080" y="6356520"/>
            <a:ext cx="2133360" cy="364680"/>
          </a:xfrm>
          <a:prstGeom prst="rect">
            <a:avLst/>
          </a:prstGeom>
          <a:noFill/>
          <a:ln w="0">
            <a:noFill/>
          </a:ln>
        </p:spPr>
        <p:txBody>
          <a:bodyPr anchor="ctr">
            <a:noAutofit/>
          </a:bodyPr>
          <a:p>
            <a:pPr algn="r">
              <a:lnSpc>
                <a:spcPct val="100000"/>
              </a:lnSpc>
            </a:pPr>
            <a:fld id="{3A9B98A0-A35F-4515-B448-6AE081A629DA}" type="slidenum">
              <a:rPr b="0" lang="pl-PL" sz="1200" spc="-1" strike="noStrike">
                <a:solidFill>
                  <a:srgbClr val="8b8b8b"/>
                </a:solidFill>
                <a:latin typeface="Calibri"/>
              </a:rPr>
              <a:t>&lt;numer&gt;</a:t>
            </a:fld>
            <a:endParaRPr b="0" lang="pl-PL" sz="1200" spc="-1" strike="noStrike">
              <a:latin typeface="Times New Roman"/>
            </a:endParaRPr>
          </a:p>
        </p:txBody>
      </p:sp>
      <p:sp>
        <p:nvSpPr>
          <p:cNvPr id="158"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pl-PL" sz="1800" spc="-1" strike="noStrike">
                <a:solidFill>
                  <a:srgbClr val="000000"/>
                </a:solidFill>
                <a:latin typeface="Calibri"/>
              </a:rPr>
              <a:t>Kliknij, aby edytować format tekstu tytułu</a:t>
            </a:r>
            <a:endParaRPr b="0" lang="pl-PL" sz="1800" spc="-1" strike="noStrike">
              <a:solidFill>
                <a:srgbClr val="000000"/>
              </a:solidFill>
              <a:latin typeface="Calibri"/>
            </a:endParaRPr>
          </a:p>
        </p:txBody>
      </p:sp>
      <p:sp>
        <p:nvSpPr>
          <p:cNvPr id="15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9.xml"/>
</Relationships>
</file>

<file path=ppt/slides/_rels/slide2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5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ubTitle"/>
          </p:nvPr>
        </p:nvSpPr>
        <p:spPr>
          <a:xfrm>
            <a:off x="457200" y="273600"/>
            <a:ext cx="8228880" cy="5306400"/>
          </a:xfrm>
          <a:prstGeom prst="rect">
            <a:avLst/>
          </a:prstGeom>
          <a:noFill/>
          <a:ln w="0">
            <a:noFill/>
          </a:ln>
        </p:spPr>
        <p:txBody>
          <a:bodyPr lIns="0" rIns="0" tIns="0" bIns="0" anchor="ctr">
            <a:noAutofit/>
          </a:bodyPr>
          <a:p>
            <a:pPr algn="ctr"/>
            <a:r>
              <a:rPr b="0" lang="pl-PL" sz="3200" spc="-1" strike="noStrike">
                <a:latin typeface="Arial"/>
              </a:rPr>
              <a:t>Rynek czynników wytwórczych</a:t>
            </a:r>
            <a:endParaRPr b="0" lang="pl-PL"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17" name="Picture 2" descr=""/>
          <p:cNvPicPr/>
          <p:nvPr/>
        </p:nvPicPr>
        <p:blipFill>
          <a:blip r:embed="rId1"/>
          <a:stretch/>
        </p:blipFill>
        <p:spPr>
          <a:xfrm>
            <a:off x="149400" y="225000"/>
            <a:ext cx="8526240" cy="6390000"/>
          </a:xfrm>
          <a:prstGeom prst="rect">
            <a:avLst/>
          </a:prstGeom>
          <a:ln w="9525">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19" name="Picture 2" descr=""/>
          <p:cNvPicPr/>
          <p:nvPr/>
        </p:nvPicPr>
        <p:blipFill>
          <a:blip r:embed="rId1"/>
          <a:stretch/>
        </p:blipFill>
        <p:spPr>
          <a:xfrm>
            <a:off x="50040" y="207000"/>
            <a:ext cx="8625600" cy="6459840"/>
          </a:xfrm>
          <a:prstGeom prst="rect">
            <a:avLst/>
          </a:prstGeom>
          <a:ln w="9525">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21" name="Picture 2" descr=""/>
          <p:cNvPicPr/>
          <p:nvPr/>
        </p:nvPicPr>
        <p:blipFill>
          <a:blip r:embed="rId1"/>
          <a:stretch/>
        </p:blipFill>
        <p:spPr>
          <a:xfrm>
            <a:off x="142920" y="260640"/>
            <a:ext cx="8557560" cy="6404040"/>
          </a:xfrm>
          <a:prstGeom prst="rect">
            <a:avLst/>
          </a:prstGeom>
          <a:ln w="9525">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23" name="Picture 2" descr=""/>
          <p:cNvPicPr/>
          <p:nvPr/>
        </p:nvPicPr>
        <p:blipFill>
          <a:blip r:embed="rId1"/>
          <a:stretch/>
        </p:blipFill>
        <p:spPr>
          <a:xfrm>
            <a:off x="63000" y="152280"/>
            <a:ext cx="8828640" cy="6630840"/>
          </a:xfrm>
          <a:prstGeom prst="rect">
            <a:avLst/>
          </a:prstGeom>
          <a:ln w="9525">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25" name="Picture 2" descr=""/>
          <p:cNvPicPr/>
          <p:nvPr/>
        </p:nvPicPr>
        <p:blipFill>
          <a:blip r:embed="rId1"/>
          <a:stretch/>
        </p:blipFill>
        <p:spPr>
          <a:xfrm>
            <a:off x="101160" y="332640"/>
            <a:ext cx="8649720" cy="6412680"/>
          </a:xfrm>
          <a:prstGeom prst="rect">
            <a:avLst/>
          </a:prstGeom>
          <a:ln w="9525">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27" name="Picture 2" descr=""/>
          <p:cNvPicPr/>
          <p:nvPr/>
        </p:nvPicPr>
        <p:blipFill>
          <a:blip r:embed="rId1"/>
          <a:stretch/>
        </p:blipFill>
        <p:spPr>
          <a:xfrm>
            <a:off x="207720" y="404640"/>
            <a:ext cx="8542800" cy="6346800"/>
          </a:xfrm>
          <a:prstGeom prst="rect">
            <a:avLst/>
          </a:prstGeom>
          <a:ln w="9525">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29" name="Picture 2" descr=""/>
          <p:cNvPicPr/>
          <p:nvPr/>
        </p:nvPicPr>
        <p:blipFill>
          <a:blip r:embed="rId1"/>
          <a:stretch/>
        </p:blipFill>
        <p:spPr>
          <a:xfrm>
            <a:off x="264240" y="260640"/>
            <a:ext cx="8529840" cy="6420240"/>
          </a:xfrm>
          <a:prstGeom prst="rect">
            <a:avLst/>
          </a:prstGeom>
          <a:ln w="9525">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0" name="Picture 2" descr=""/>
          <p:cNvPicPr/>
          <p:nvPr/>
        </p:nvPicPr>
        <p:blipFill>
          <a:blip r:embed="rId1"/>
          <a:stretch/>
        </p:blipFill>
        <p:spPr>
          <a:xfrm>
            <a:off x="323640" y="247320"/>
            <a:ext cx="8568360" cy="6416640"/>
          </a:xfrm>
          <a:prstGeom prst="rect">
            <a:avLst/>
          </a:prstGeom>
          <a:ln w="9525">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Picture 2" descr=""/>
          <p:cNvPicPr/>
          <p:nvPr/>
        </p:nvPicPr>
        <p:blipFill>
          <a:blip r:embed="rId1"/>
          <a:stretch/>
        </p:blipFill>
        <p:spPr>
          <a:xfrm>
            <a:off x="251640" y="183960"/>
            <a:ext cx="8640360" cy="6489360"/>
          </a:xfrm>
          <a:prstGeom prst="rect">
            <a:avLst/>
          </a:prstGeom>
          <a:ln w="9525">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2" name="Picture 2" descr=""/>
          <p:cNvPicPr/>
          <p:nvPr/>
        </p:nvPicPr>
        <p:blipFill>
          <a:blip r:embed="rId1"/>
          <a:stretch/>
        </p:blipFill>
        <p:spPr>
          <a:xfrm>
            <a:off x="313560" y="260640"/>
            <a:ext cx="8650080" cy="6435720"/>
          </a:xfrm>
          <a:prstGeom prst="rect">
            <a:avLst/>
          </a:prstGeom>
          <a:ln w="9525">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Picture 3" descr=""/>
          <p:cNvPicPr/>
          <p:nvPr/>
        </p:nvPicPr>
        <p:blipFill>
          <a:blip r:embed="rId1"/>
          <a:stretch/>
        </p:blipFill>
        <p:spPr>
          <a:xfrm>
            <a:off x="-23040" y="1124640"/>
            <a:ext cx="8902800" cy="4464000"/>
          </a:xfrm>
          <a:prstGeom prst="rect">
            <a:avLst/>
          </a:prstGeom>
          <a:ln w="0">
            <a:noFill/>
          </a:ln>
        </p:spPr>
      </p:pic>
      <p:sp>
        <p:nvSpPr>
          <p:cNvPr id="198" name="PlaceHolder 1"/>
          <p:cNvSpPr>
            <a:spLocks noGrp="1"/>
          </p:cNvSpPr>
          <p:nvPr>
            <p:ph type="sldNum"/>
          </p:nvPr>
        </p:nvSpPr>
        <p:spPr>
          <a:xfrm>
            <a:off x="6553080" y="6356520"/>
            <a:ext cx="2133360" cy="364680"/>
          </a:xfrm>
          <a:prstGeom prst="rect">
            <a:avLst/>
          </a:prstGeom>
          <a:noFill/>
          <a:ln w="0">
            <a:noFill/>
          </a:ln>
        </p:spPr>
        <p:txBody>
          <a:bodyPr anchor="ctr">
            <a:noAutofit/>
          </a:bodyPr>
          <a:p>
            <a:pPr algn="r">
              <a:lnSpc>
                <a:spcPct val="100000"/>
              </a:lnSpc>
            </a:pPr>
            <a:fld id="{0F8F528F-1562-4ECE-9F6F-18663D8E8E67}" type="slidenum">
              <a:rPr b="0" lang="pl-PL" sz="1200" spc="-1" strike="noStrike">
                <a:solidFill>
                  <a:srgbClr val="8b8b8b"/>
                </a:solidFill>
                <a:latin typeface="Calibri"/>
              </a:rPr>
              <a:t>&lt;numer&gt;</a:t>
            </a:fld>
            <a:endParaRPr b="0" lang="pl-PL" sz="12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Picture 2" descr=""/>
          <p:cNvPicPr/>
          <p:nvPr/>
        </p:nvPicPr>
        <p:blipFill>
          <a:blip r:embed="rId1"/>
          <a:stretch/>
        </p:blipFill>
        <p:spPr>
          <a:xfrm>
            <a:off x="443520" y="332640"/>
            <a:ext cx="8376120" cy="6282000"/>
          </a:xfrm>
          <a:prstGeom prst="rect">
            <a:avLst/>
          </a:prstGeom>
          <a:ln w="9525">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4" name="Picture 2" descr=""/>
          <p:cNvPicPr/>
          <p:nvPr/>
        </p:nvPicPr>
        <p:blipFill>
          <a:blip r:embed="rId1"/>
          <a:stretch/>
        </p:blipFill>
        <p:spPr>
          <a:xfrm>
            <a:off x="344520" y="260640"/>
            <a:ext cx="8619120" cy="6459480"/>
          </a:xfrm>
          <a:prstGeom prst="rect">
            <a:avLst/>
          </a:prstGeom>
          <a:ln w="9525">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Picture 2" descr=""/>
          <p:cNvPicPr/>
          <p:nvPr/>
        </p:nvPicPr>
        <p:blipFill>
          <a:blip r:embed="rId1"/>
          <a:stretch/>
        </p:blipFill>
        <p:spPr>
          <a:xfrm>
            <a:off x="285480" y="188640"/>
            <a:ext cx="8678160" cy="6559920"/>
          </a:xfrm>
          <a:prstGeom prst="rect">
            <a:avLst/>
          </a:prstGeom>
          <a:ln w="9525">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Picture 2" descr=""/>
          <p:cNvPicPr/>
          <p:nvPr/>
        </p:nvPicPr>
        <p:blipFill>
          <a:blip r:embed="rId1"/>
          <a:stretch/>
        </p:blipFill>
        <p:spPr>
          <a:xfrm>
            <a:off x="323640" y="251640"/>
            <a:ext cx="8580600" cy="6417000"/>
          </a:xfrm>
          <a:prstGeom prst="rect">
            <a:avLst/>
          </a:prstGeom>
          <a:ln w="9525">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7" name="Picture 2" descr=""/>
          <p:cNvPicPr/>
          <p:nvPr/>
        </p:nvPicPr>
        <p:blipFill>
          <a:blip r:embed="rId1"/>
          <a:stretch/>
        </p:blipFill>
        <p:spPr>
          <a:xfrm>
            <a:off x="251640" y="200160"/>
            <a:ext cx="8712360" cy="6510600"/>
          </a:xfrm>
          <a:prstGeom prst="rect">
            <a:avLst/>
          </a:prstGeom>
          <a:ln w="9525">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Picture 2" descr=""/>
          <p:cNvPicPr/>
          <p:nvPr/>
        </p:nvPicPr>
        <p:blipFill>
          <a:blip r:embed="rId1"/>
          <a:stretch/>
        </p:blipFill>
        <p:spPr>
          <a:xfrm>
            <a:off x="323640" y="244800"/>
            <a:ext cx="8568360" cy="6421320"/>
          </a:xfrm>
          <a:prstGeom prst="rect">
            <a:avLst/>
          </a:prstGeom>
          <a:ln w="9525">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9" name="Picture 2" descr=""/>
          <p:cNvPicPr/>
          <p:nvPr/>
        </p:nvPicPr>
        <p:blipFill>
          <a:blip r:embed="rId1"/>
          <a:stretch/>
        </p:blipFill>
        <p:spPr>
          <a:xfrm>
            <a:off x="344520" y="260640"/>
            <a:ext cx="8798760" cy="6594120"/>
          </a:xfrm>
          <a:prstGeom prst="rect">
            <a:avLst/>
          </a:prstGeom>
          <a:ln w="9525">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Picture 2" descr=""/>
          <p:cNvPicPr/>
          <p:nvPr/>
        </p:nvPicPr>
        <p:blipFill>
          <a:blip r:embed="rId1"/>
          <a:stretch/>
        </p:blipFill>
        <p:spPr>
          <a:xfrm>
            <a:off x="323640" y="258480"/>
            <a:ext cx="8589960" cy="6410160"/>
          </a:xfrm>
          <a:prstGeom prst="rect">
            <a:avLst/>
          </a:prstGeom>
          <a:ln w="9525">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1" name="Picture 2" descr=""/>
          <p:cNvPicPr/>
          <p:nvPr/>
        </p:nvPicPr>
        <p:blipFill>
          <a:blip r:embed="rId1"/>
          <a:stretch/>
        </p:blipFill>
        <p:spPr>
          <a:xfrm>
            <a:off x="251640" y="181800"/>
            <a:ext cx="8631000" cy="6486840"/>
          </a:xfrm>
          <a:prstGeom prst="rect">
            <a:avLst/>
          </a:prstGeom>
          <a:ln w="9525">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Picture 2" descr=""/>
          <p:cNvPicPr/>
          <p:nvPr/>
        </p:nvPicPr>
        <p:blipFill>
          <a:blip r:embed="rId1"/>
          <a:stretch/>
        </p:blipFill>
        <p:spPr>
          <a:xfrm>
            <a:off x="395640" y="310320"/>
            <a:ext cx="8496360" cy="6344280"/>
          </a:xfrm>
          <a:prstGeom prst="rect">
            <a:avLst/>
          </a:prstGeom>
          <a:ln w="9525">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pPr>
            <a:r>
              <a:rPr b="0" lang="pl-PL" sz="4400" spc="-1" strike="noStrike">
                <a:solidFill>
                  <a:srgbClr val="000000"/>
                </a:solidFill>
                <a:latin typeface="Calibri"/>
              </a:rPr>
              <a:t>Renta ekonomiczna</a:t>
            </a:r>
            <a:endParaRPr b="0" lang="pl-PL" sz="4400" spc="-1" strike="noStrike">
              <a:solidFill>
                <a:srgbClr val="000000"/>
              </a:solidFill>
              <a:latin typeface="Calibri"/>
            </a:endParaRPr>
          </a:p>
        </p:txBody>
      </p:sp>
      <p:sp>
        <p:nvSpPr>
          <p:cNvPr id="200" name="PlaceHolder 2"/>
          <p:cNvSpPr>
            <a:spLocks noGrp="1"/>
          </p:cNvSpPr>
          <p:nvPr>
            <p:ph/>
          </p:nvPr>
        </p:nvSpPr>
        <p:spPr>
          <a:xfrm>
            <a:off x="457200" y="1600200"/>
            <a:ext cx="8229240" cy="4525560"/>
          </a:xfrm>
          <a:prstGeom prst="rect">
            <a:avLst/>
          </a:prstGeom>
          <a:noFill/>
          <a:ln w="0">
            <a:noFill/>
          </a:ln>
        </p:spPr>
        <p:txBody>
          <a:bodyPr anchor="t">
            <a:normAutofit fontScale="93000"/>
          </a:bodyPr>
          <a:p>
            <a:pPr marL="343080" indent="-343080">
              <a:lnSpc>
                <a:spcPct val="100000"/>
              </a:lnSpc>
              <a:spcBef>
                <a:spcPts val="641"/>
              </a:spcBef>
              <a:buClr>
                <a:srgbClr val="000000"/>
              </a:buClr>
              <a:buFont typeface="Arial"/>
              <a:buChar char="•"/>
            </a:pPr>
            <a:r>
              <a:rPr b="0" lang="pl-PL" sz="3200" spc="-1" strike="noStrike">
                <a:solidFill>
                  <a:srgbClr val="000000"/>
                </a:solidFill>
                <a:latin typeface="Calibri"/>
              </a:rPr>
              <a:t>Jest to dochód uzyskiwany przez właściciela czynnika wytwórczego z tytułu jego produkcyjnego wykorzystania, który przekracza koszt alternatywny tego środka produkcji.</a:t>
            </a:r>
            <a:endParaRPr b="0" lang="pl-PL"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pl-PL" sz="3200" spc="-1" strike="noStrike">
                <a:solidFill>
                  <a:srgbClr val="000000"/>
                </a:solidFill>
                <a:latin typeface="Calibri"/>
              </a:rPr>
              <a:t>Czysta renta ekonomiczna – jest w sytuacji, gdy czynnik wytwórczy ma tylko jedno zastosowanie, a więc którego koszt alternatywny =0.</a:t>
            </a:r>
            <a:endParaRPr b="0" lang="pl-PL" sz="3200" spc="-1" strike="noStrike">
              <a:solidFill>
                <a:srgbClr val="000000"/>
              </a:solidFill>
              <a:latin typeface="Calibri"/>
            </a:endParaRPr>
          </a:p>
          <a:p>
            <a:pPr marL="343080" indent="-343080">
              <a:lnSpc>
                <a:spcPct val="100000"/>
              </a:lnSpc>
              <a:spcBef>
                <a:spcPts val="641"/>
              </a:spcBef>
              <a:buClr>
                <a:srgbClr val="000000"/>
              </a:buClr>
              <a:buFont typeface="Arial"/>
              <a:buChar char="•"/>
            </a:pPr>
            <a:r>
              <a:rPr b="0" lang="pl-PL" sz="3200" spc="-1" strike="noStrike">
                <a:solidFill>
                  <a:srgbClr val="000000"/>
                </a:solidFill>
                <a:latin typeface="Calibri"/>
              </a:rPr>
              <a:t>Quasi renta – gdy koszt alternatywny &gt;0.</a:t>
            </a:r>
            <a:endParaRPr b="0" lang="pl-PL" sz="3200" spc="-1" strike="noStrike">
              <a:solidFill>
                <a:srgbClr val="000000"/>
              </a:solidFill>
              <a:latin typeface="Calibri"/>
            </a:endParaRPr>
          </a:p>
        </p:txBody>
      </p:sp>
      <p:sp>
        <p:nvSpPr>
          <p:cNvPr id="201" name="PlaceHolder 3"/>
          <p:cNvSpPr>
            <a:spLocks noGrp="1"/>
          </p:cNvSpPr>
          <p:nvPr>
            <p:ph type="sldNum"/>
          </p:nvPr>
        </p:nvSpPr>
        <p:spPr>
          <a:xfrm>
            <a:off x="6553080" y="6356520"/>
            <a:ext cx="2133360" cy="364680"/>
          </a:xfrm>
          <a:prstGeom prst="rect">
            <a:avLst/>
          </a:prstGeom>
          <a:noFill/>
          <a:ln w="0">
            <a:noFill/>
          </a:ln>
        </p:spPr>
        <p:txBody>
          <a:bodyPr anchor="ctr">
            <a:noAutofit/>
          </a:bodyPr>
          <a:p>
            <a:pPr algn="r">
              <a:lnSpc>
                <a:spcPct val="100000"/>
              </a:lnSpc>
            </a:pPr>
            <a:fld id="{5F458DEA-68DF-4B06-997F-5490DB670A32}" type="slidenum">
              <a:rPr b="0" lang="pl-PL" sz="1200" spc="-1" strike="noStrike">
                <a:solidFill>
                  <a:srgbClr val="8b8b8b"/>
                </a:solidFill>
                <a:latin typeface="Calibri"/>
              </a:rPr>
              <a:t>3</a:t>
            </a:fld>
            <a:endParaRPr b="0" lang="pl-PL" sz="1200" spc="-1" strike="noStrike">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3" name="Picture 2" descr=""/>
          <p:cNvPicPr/>
          <p:nvPr/>
        </p:nvPicPr>
        <p:blipFill>
          <a:blip r:embed="rId1"/>
          <a:stretch/>
        </p:blipFill>
        <p:spPr>
          <a:xfrm>
            <a:off x="323640" y="254160"/>
            <a:ext cx="8640360" cy="6456600"/>
          </a:xfrm>
          <a:prstGeom prst="rect">
            <a:avLst/>
          </a:prstGeom>
          <a:ln w="9525">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Picture 2" descr=""/>
          <p:cNvPicPr/>
          <p:nvPr/>
        </p:nvPicPr>
        <p:blipFill>
          <a:blip r:embed="rId1"/>
          <a:stretch/>
        </p:blipFill>
        <p:spPr>
          <a:xfrm>
            <a:off x="251640" y="216720"/>
            <a:ext cx="8891640" cy="6611040"/>
          </a:xfrm>
          <a:prstGeom prst="rect">
            <a:avLst/>
          </a:prstGeom>
          <a:ln w="9525">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Picture 2" descr=""/>
          <p:cNvPicPr/>
          <p:nvPr/>
        </p:nvPicPr>
        <p:blipFill>
          <a:blip r:embed="rId1"/>
          <a:stretch/>
        </p:blipFill>
        <p:spPr>
          <a:xfrm>
            <a:off x="323640" y="247320"/>
            <a:ext cx="8819640" cy="6604920"/>
          </a:xfrm>
          <a:prstGeom prst="rect">
            <a:avLst/>
          </a:prstGeom>
          <a:ln w="9525">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Picture 2" descr=""/>
          <p:cNvPicPr/>
          <p:nvPr/>
        </p:nvPicPr>
        <p:blipFill>
          <a:blip r:embed="rId1"/>
          <a:stretch/>
        </p:blipFill>
        <p:spPr>
          <a:xfrm>
            <a:off x="395640" y="294480"/>
            <a:ext cx="8568360" cy="6430680"/>
          </a:xfrm>
          <a:prstGeom prst="rect">
            <a:avLst/>
          </a:prstGeom>
          <a:ln w="9525">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Picture 2" descr=""/>
          <p:cNvPicPr/>
          <p:nvPr/>
        </p:nvPicPr>
        <p:blipFill>
          <a:blip r:embed="rId1"/>
          <a:stretch/>
        </p:blipFill>
        <p:spPr>
          <a:xfrm>
            <a:off x="356760" y="260640"/>
            <a:ext cx="8607240" cy="6469200"/>
          </a:xfrm>
          <a:prstGeom prst="rect">
            <a:avLst/>
          </a:prstGeom>
          <a:ln w="9525">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8" name="Picture 2" descr=""/>
          <p:cNvPicPr/>
          <p:nvPr/>
        </p:nvPicPr>
        <p:blipFill>
          <a:blip r:embed="rId1"/>
          <a:stretch/>
        </p:blipFill>
        <p:spPr>
          <a:xfrm>
            <a:off x="332280" y="260640"/>
            <a:ext cx="8631360" cy="6450120"/>
          </a:xfrm>
          <a:prstGeom prst="rect">
            <a:avLst/>
          </a:prstGeom>
          <a:ln w="9525">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9" name="Picture 2" descr=""/>
          <p:cNvPicPr/>
          <p:nvPr/>
        </p:nvPicPr>
        <p:blipFill>
          <a:blip r:embed="rId1"/>
          <a:stretch/>
        </p:blipFill>
        <p:spPr>
          <a:xfrm>
            <a:off x="179640" y="146520"/>
            <a:ext cx="8963640" cy="6698520"/>
          </a:xfrm>
          <a:prstGeom prst="rect">
            <a:avLst/>
          </a:prstGeom>
          <a:ln w="9525">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Picture 2" descr=""/>
          <p:cNvPicPr/>
          <p:nvPr/>
        </p:nvPicPr>
        <p:blipFill>
          <a:blip r:embed="rId1"/>
          <a:stretch/>
        </p:blipFill>
        <p:spPr>
          <a:xfrm>
            <a:off x="323640" y="286200"/>
            <a:ext cx="8640360" cy="6391800"/>
          </a:xfrm>
          <a:prstGeom prst="rect">
            <a:avLst/>
          </a:prstGeom>
          <a:ln w="9525">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1" name="Picture 2" descr=""/>
          <p:cNvPicPr/>
          <p:nvPr/>
        </p:nvPicPr>
        <p:blipFill>
          <a:blip r:embed="rId1"/>
          <a:stretch/>
        </p:blipFill>
        <p:spPr>
          <a:xfrm>
            <a:off x="251640" y="181800"/>
            <a:ext cx="8568360" cy="6440040"/>
          </a:xfrm>
          <a:prstGeom prst="rect">
            <a:avLst/>
          </a:prstGeom>
          <a:ln w="9525">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Picture 2" descr=""/>
          <p:cNvPicPr/>
          <p:nvPr/>
        </p:nvPicPr>
        <p:blipFill>
          <a:blip r:embed="rId1"/>
          <a:stretch/>
        </p:blipFill>
        <p:spPr>
          <a:xfrm>
            <a:off x="251640" y="183960"/>
            <a:ext cx="8712360" cy="6543360"/>
          </a:xfrm>
          <a:prstGeom prst="rect">
            <a:avLst/>
          </a:prstGeom>
          <a:ln w="9525">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pPr>
            <a:r>
              <a:rPr b="0" lang="pl-PL" sz="4400" spc="-1" strike="noStrike">
                <a:solidFill>
                  <a:srgbClr val="000000"/>
                </a:solidFill>
                <a:latin typeface="Calibri"/>
              </a:rPr>
              <a:t>Dochód transferowy</a:t>
            </a:r>
            <a:endParaRPr b="0" lang="pl-PL" sz="4400" spc="-1" strike="noStrike">
              <a:solidFill>
                <a:srgbClr val="000000"/>
              </a:solidFill>
              <a:latin typeface="Calibri"/>
            </a:endParaRPr>
          </a:p>
        </p:txBody>
      </p:sp>
      <p:sp>
        <p:nvSpPr>
          <p:cNvPr id="203" name="PlaceHolder 2"/>
          <p:cNvSpPr>
            <a:spLocks noGrp="1"/>
          </p:cNvSpPr>
          <p:nvPr>
            <p:ph/>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pl-PL" sz="3200" spc="-1" strike="noStrike">
                <a:solidFill>
                  <a:srgbClr val="000000"/>
                </a:solidFill>
                <a:latin typeface="Calibri"/>
              </a:rPr>
              <a:t>Jest to minimalny poziom wymaganej stawki wynagrodzenia za usługę czynnika wytwórczego, potrzebny do tego, aby skłonić jego właściciela do określonej alokacji usług tego czynnika. Jego wysokość określa poziom kosztu alternatywnego danego środka produkcji.</a:t>
            </a:r>
            <a:endParaRPr b="0" lang="pl-PL" sz="3200" spc="-1" strike="noStrike">
              <a:solidFill>
                <a:srgbClr val="000000"/>
              </a:solidFill>
              <a:latin typeface="Calibri"/>
            </a:endParaRPr>
          </a:p>
        </p:txBody>
      </p:sp>
      <p:sp>
        <p:nvSpPr>
          <p:cNvPr id="204" name="PlaceHolder 3"/>
          <p:cNvSpPr>
            <a:spLocks noGrp="1"/>
          </p:cNvSpPr>
          <p:nvPr>
            <p:ph type="sldNum"/>
          </p:nvPr>
        </p:nvSpPr>
        <p:spPr>
          <a:xfrm>
            <a:off x="6553080" y="6356520"/>
            <a:ext cx="2133360" cy="364680"/>
          </a:xfrm>
          <a:prstGeom prst="rect">
            <a:avLst/>
          </a:prstGeom>
          <a:noFill/>
          <a:ln w="0">
            <a:noFill/>
          </a:ln>
        </p:spPr>
        <p:txBody>
          <a:bodyPr anchor="ctr">
            <a:noAutofit/>
          </a:bodyPr>
          <a:p>
            <a:pPr algn="r">
              <a:lnSpc>
                <a:spcPct val="100000"/>
              </a:lnSpc>
            </a:pPr>
            <a:fld id="{D87BCE62-A311-4DF8-9E71-CE404EE7955D}" type="slidenum">
              <a:rPr b="0" lang="pl-PL" sz="1200" spc="-1" strike="noStrike">
                <a:solidFill>
                  <a:srgbClr val="8b8b8b"/>
                </a:solidFill>
                <a:latin typeface="Calibri"/>
              </a:rPr>
              <a:t>3</a:t>
            </a:fld>
            <a:endParaRPr b="0" lang="pl-PL" sz="1200" spc="-1" strike="noStrike">
              <a:latin typeface="Times New Roman"/>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3" name="Picture 2" descr=""/>
          <p:cNvPicPr/>
          <p:nvPr/>
        </p:nvPicPr>
        <p:blipFill>
          <a:blip r:embed="rId1"/>
          <a:stretch/>
        </p:blipFill>
        <p:spPr>
          <a:xfrm>
            <a:off x="179640" y="144000"/>
            <a:ext cx="8784360" cy="6568920"/>
          </a:xfrm>
          <a:prstGeom prst="rect">
            <a:avLst/>
          </a:prstGeom>
          <a:ln w="9525">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4" name="Picture 2" descr=""/>
          <p:cNvPicPr/>
          <p:nvPr/>
        </p:nvPicPr>
        <p:blipFill>
          <a:blip r:embed="rId1"/>
          <a:stretch/>
        </p:blipFill>
        <p:spPr>
          <a:xfrm>
            <a:off x="419760" y="332640"/>
            <a:ext cx="8544240" cy="6370920"/>
          </a:xfrm>
          <a:prstGeom prst="rect">
            <a:avLst/>
          </a:prstGeom>
          <a:ln w="9525">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 name="Picture 2" descr=""/>
          <p:cNvPicPr/>
          <p:nvPr/>
        </p:nvPicPr>
        <p:blipFill>
          <a:blip r:embed="rId1"/>
          <a:stretch/>
        </p:blipFill>
        <p:spPr>
          <a:xfrm>
            <a:off x="179640" y="169920"/>
            <a:ext cx="8712360" cy="6463800"/>
          </a:xfrm>
          <a:prstGeom prst="rect">
            <a:avLst/>
          </a:prstGeom>
          <a:ln w="9525">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Picture 2" descr=""/>
          <p:cNvPicPr/>
          <p:nvPr/>
        </p:nvPicPr>
        <p:blipFill>
          <a:blip r:embed="rId1"/>
          <a:stretch/>
        </p:blipFill>
        <p:spPr>
          <a:xfrm>
            <a:off x="179640" y="149040"/>
            <a:ext cx="8784360" cy="6559560"/>
          </a:xfrm>
          <a:prstGeom prst="rect">
            <a:avLst/>
          </a:prstGeom>
          <a:ln w="9525">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7" name="Picture 2" descr=""/>
          <p:cNvPicPr/>
          <p:nvPr/>
        </p:nvPicPr>
        <p:blipFill>
          <a:blip r:embed="rId1"/>
          <a:stretch/>
        </p:blipFill>
        <p:spPr>
          <a:xfrm>
            <a:off x="251640" y="167400"/>
            <a:ext cx="8712360" cy="6576480"/>
          </a:xfrm>
          <a:prstGeom prst="rect">
            <a:avLst/>
          </a:prstGeom>
          <a:ln w="9525">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Picture 2" descr=""/>
          <p:cNvPicPr/>
          <p:nvPr/>
        </p:nvPicPr>
        <p:blipFill>
          <a:blip r:embed="rId1"/>
          <a:stretch/>
        </p:blipFill>
        <p:spPr>
          <a:xfrm>
            <a:off x="179640" y="167760"/>
            <a:ext cx="8712360" cy="6468120"/>
          </a:xfrm>
          <a:prstGeom prst="rect">
            <a:avLst/>
          </a:prstGeom>
          <a:ln w="9525">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Picture 2" descr=""/>
          <p:cNvPicPr/>
          <p:nvPr/>
        </p:nvPicPr>
        <p:blipFill>
          <a:blip r:embed="rId1"/>
          <a:stretch/>
        </p:blipFill>
        <p:spPr>
          <a:xfrm>
            <a:off x="251640" y="167400"/>
            <a:ext cx="8712360" cy="6576480"/>
          </a:xfrm>
          <a:prstGeom prst="rect">
            <a:avLst/>
          </a:prstGeom>
          <a:ln w="9525">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Picture 2" descr=""/>
          <p:cNvPicPr/>
          <p:nvPr/>
        </p:nvPicPr>
        <p:blipFill>
          <a:blip r:embed="rId1"/>
          <a:stretch/>
        </p:blipFill>
        <p:spPr>
          <a:xfrm>
            <a:off x="179640" y="124920"/>
            <a:ext cx="8712360" cy="6553080"/>
          </a:xfrm>
          <a:prstGeom prst="rect">
            <a:avLst/>
          </a:prstGeom>
          <a:ln w="9525">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1" name="Picture 2" descr=""/>
          <p:cNvPicPr/>
          <p:nvPr/>
        </p:nvPicPr>
        <p:blipFill>
          <a:blip r:embed="rId1"/>
          <a:stretch/>
        </p:blipFill>
        <p:spPr>
          <a:xfrm>
            <a:off x="251640" y="188640"/>
            <a:ext cx="8712360" cy="6534000"/>
          </a:xfrm>
          <a:prstGeom prst="rect">
            <a:avLst/>
          </a:prstGeom>
          <a:ln w="9525">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2" name="Picture 2" descr=""/>
          <p:cNvPicPr/>
          <p:nvPr/>
        </p:nvPicPr>
        <p:blipFill>
          <a:blip r:embed="rId1"/>
          <a:stretch/>
        </p:blipFill>
        <p:spPr>
          <a:xfrm>
            <a:off x="179640" y="120240"/>
            <a:ext cx="8712360" cy="6562440"/>
          </a:xfrm>
          <a:prstGeom prst="rect">
            <a:avLst/>
          </a:prstGeom>
          <a:ln w="9525">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685800" y="2130480"/>
            <a:ext cx="7771680" cy="1469160"/>
          </a:xfrm>
          <a:prstGeom prst="rect">
            <a:avLst/>
          </a:prstGeom>
          <a:noFill/>
          <a:ln w="0">
            <a:noFill/>
          </a:ln>
        </p:spPr>
        <p:txBody>
          <a:bodyPr lIns="0" rIns="0" tIns="0" bIns="0" anchor="ctr">
            <a:noAutofit/>
          </a:bodyPr>
          <a:p>
            <a:pPr algn="ctr"/>
            <a:endParaRPr b="0" lang="pl-PL" sz="4400" spc="-1" strike="noStrike">
              <a:latin typeface="Arial"/>
            </a:endParaRPr>
          </a:p>
        </p:txBody>
      </p:sp>
      <p:sp>
        <p:nvSpPr>
          <p:cNvPr id="206" name="PlaceHolder 2"/>
          <p:cNvSpPr>
            <a:spLocks noGrp="1"/>
          </p:cNvSpPr>
          <p:nvPr>
            <p:ph type="subTitle"/>
          </p:nvPr>
        </p:nvSpPr>
        <p:spPr>
          <a:xfrm>
            <a:off x="1371600" y="3886200"/>
            <a:ext cx="6400080" cy="1751760"/>
          </a:xfrm>
          <a:prstGeom prst="rect">
            <a:avLst/>
          </a:prstGeom>
          <a:noFill/>
          <a:ln w="0">
            <a:noFill/>
          </a:ln>
        </p:spPr>
        <p:txBody>
          <a:bodyPr lIns="0" rIns="0" tIns="0" bIns="0" anchor="t">
            <a:noAutofit/>
          </a:bodyPr>
          <a:p>
            <a:pPr algn="ctr"/>
            <a:endParaRPr b="0" lang="pl-PL" sz="3200" spc="-1" strike="noStrike">
              <a:latin typeface="Arial"/>
            </a:endParaRPr>
          </a:p>
        </p:txBody>
      </p:sp>
      <p:pic>
        <p:nvPicPr>
          <p:cNvPr id="207" name="Picture 2" descr=""/>
          <p:cNvPicPr/>
          <p:nvPr/>
        </p:nvPicPr>
        <p:blipFill>
          <a:blip r:embed="rId1"/>
          <a:stretch/>
        </p:blipFill>
        <p:spPr>
          <a:xfrm>
            <a:off x="539640" y="413280"/>
            <a:ext cx="8136360" cy="6084360"/>
          </a:xfrm>
          <a:prstGeom prst="rect">
            <a:avLst/>
          </a:prstGeom>
          <a:ln w="9525">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3" name="Picture 2" descr=""/>
          <p:cNvPicPr/>
          <p:nvPr/>
        </p:nvPicPr>
        <p:blipFill>
          <a:blip r:embed="rId1"/>
          <a:stretch/>
        </p:blipFill>
        <p:spPr>
          <a:xfrm>
            <a:off x="251640" y="188640"/>
            <a:ext cx="8640360" cy="6480000"/>
          </a:xfrm>
          <a:prstGeom prst="rect">
            <a:avLst/>
          </a:prstGeom>
          <a:ln w="9525">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4" name="Picture 2" descr=""/>
          <p:cNvPicPr/>
          <p:nvPr/>
        </p:nvPicPr>
        <p:blipFill>
          <a:blip r:embed="rId1"/>
          <a:stretch/>
        </p:blipFill>
        <p:spPr>
          <a:xfrm>
            <a:off x="251640" y="221400"/>
            <a:ext cx="8712360" cy="6468120"/>
          </a:xfrm>
          <a:prstGeom prst="rect">
            <a:avLst/>
          </a:prstGeom>
          <a:ln w="9525">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Picture 2" descr=""/>
          <p:cNvPicPr/>
          <p:nvPr/>
        </p:nvPicPr>
        <p:blipFill>
          <a:blip r:embed="rId1"/>
          <a:stretch/>
        </p:blipFill>
        <p:spPr>
          <a:xfrm>
            <a:off x="251640" y="183960"/>
            <a:ext cx="8712360" cy="6543360"/>
          </a:xfrm>
          <a:prstGeom prst="rect">
            <a:avLst/>
          </a:prstGeom>
          <a:ln w="9525">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6" name="Picture 2" descr=""/>
          <p:cNvPicPr/>
          <p:nvPr/>
        </p:nvPicPr>
        <p:blipFill>
          <a:blip r:embed="rId1"/>
          <a:stretch/>
        </p:blipFill>
        <p:spPr>
          <a:xfrm>
            <a:off x="179640" y="151200"/>
            <a:ext cx="8712360" cy="6501240"/>
          </a:xfrm>
          <a:prstGeom prst="rect">
            <a:avLst/>
          </a:prstGeom>
          <a:ln w="9525">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7" name="Picture 2" descr=""/>
          <p:cNvPicPr/>
          <p:nvPr/>
        </p:nvPicPr>
        <p:blipFill>
          <a:blip r:embed="rId1"/>
          <a:stretch/>
        </p:blipFill>
        <p:spPr>
          <a:xfrm>
            <a:off x="251640" y="202680"/>
            <a:ext cx="8640360" cy="6451920"/>
          </a:xfrm>
          <a:prstGeom prst="rect">
            <a:avLst/>
          </a:prstGeom>
          <a:ln w="9525">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8" name="Picture 2" descr=""/>
          <p:cNvPicPr/>
          <p:nvPr/>
        </p:nvPicPr>
        <p:blipFill>
          <a:blip r:embed="rId1"/>
          <a:stretch/>
        </p:blipFill>
        <p:spPr>
          <a:xfrm>
            <a:off x="251640" y="190800"/>
            <a:ext cx="8568360" cy="6421320"/>
          </a:xfrm>
          <a:prstGeom prst="rect">
            <a:avLst/>
          </a:prstGeom>
          <a:ln w="9525">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Picture 2" descr=""/>
          <p:cNvPicPr/>
          <p:nvPr/>
        </p:nvPicPr>
        <p:blipFill>
          <a:blip r:embed="rId1"/>
          <a:stretch/>
        </p:blipFill>
        <p:spPr>
          <a:xfrm>
            <a:off x="251640" y="218880"/>
            <a:ext cx="8568360" cy="6449400"/>
          </a:xfrm>
          <a:prstGeom prst="rect">
            <a:avLst/>
          </a:prstGeom>
          <a:ln w="9525">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0" name="Picture 2" descr=""/>
          <p:cNvPicPr/>
          <p:nvPr/>
        </p:nvPicPr>
        <p:blipFill>
          <a:blip r:embed="rId1"/>
          <a:stretch/>
        </p:blipFill>
        <p:spPr>
          <a:xfrm>
            <a:off x="251640" y="193320"/>
            <a:ext cx="8646480" cy="6475320"/>
          </a:xfrm>
          <a:prstGeom prst="rect">
            <a:avLst/>
          </a:prstGeom>
          <a:ln w="9525">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Picture 2" descr=""/>
          <p:cNvPicPr/>
          <p:nvPr/>
        </p:nvPicPr>
        <p:blipFill>
          <a:blip r:embed="rId1"/>
          <a:stretch/>
        </p:blipFill>
        <p:spPr>
          <a:xfrm>
            <a:off x="251640" y="179280"/>
            <a:ext cx="8712360" cy="6553080"/>
          </a:xfrm>
          <a:prstGeom prst="rect">
            <a:avLst/>
          </a:prstGeom>
          <a:ln w="9525">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2" name="Picture 2" descr=""/>
          <p:cNvPicPr/>
          <p:nvPr/>
        </p:nvPicPr>
        <p:blipFill>
          <a:blip r:embed="rId1"/>
          <a:stretch/>
        </p:blipFill>
        <p:spPr>
          <a:xfrm>
            <a:off x="179640" y="146520"/>
            <a:ext cx="8784360" cy="6564240"/>
          </a:xfrm>
          <a:prstGeom prst="rect">
            <a:avLst/>
          </a:prstGeom>
          <a:ln w="9525">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09" name="Picture 2" descr=""/>
          <p:cNvPicPr/>
          <p:nvPr/>
        </p:nvPicPr>
        <p:blipFill>
          <a:blip r:embed="rId1"/>
          <a:stretch/>
        </p:blipFill>
        <p:spPr>
          <a:xfrm>
            <a:off x="98640" y="476640"/>
            <a:ext cx="8505000" cy="6438600"/>
          </a:xfrm>
          <a:prstGeom prst="rect">
            <a:avLst/>
          </a:prstGeom>
          <a:ln w="9525">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Picture 2" descr=""/>
          <p:cNvPicPr/>
          <p:nvPr/>
        </p:nvPicPr>
        <p:blipFill>
          <a:blip r:embed="rId1"/>
          <a:stretch/>
        </p:blipFill>
        <p:spPr>
          <a:xfrm>
            <a:off x="251640" y="190800"/>
            <a:ext cx="8640360" cy="6475320"/>
          </a:xfrm>
          <a:prstGeom prst="rect">
            <a:avLst/>
          </a:prstGeom>
          <a:ln w="9525">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4" name="Picture 2" descr=""/>
          <p:cNvPicPr/>
          <p:nvPr/>
        </p:nvPicPr>
        <p:blipFill>
          <a:blip r:embed="rId1"/>
          <a:stretch/>
        </p:blipFill>
        <p:spPr>
          <a:xfrm>
            <a:off x="179640" y="134640"/>
            <a:ext cx="8784360" cy="6588000"/>
          </a:xfrm>
          <a:prstGeom prst="rect">
            <a:avLst/>
          </a:prstGeom>
          <a:ln w="9525">
            <a:noFill/>
          </a:ln>
        </p:spPr>
      </p:pic>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Picture 2" descr=""/>
          <p:cNvPicPr/>
          <p:nvPr/>
        </p:nvPicPr>
        <p:blipFill>
          <a:blip r:embed="rId1"/>
          <a:stretch/>
        </p:blipFill>
        <p:spPr>
          <a:xfrm>
            <a:off x="251640" y="181800"/>
            <a:ext cx="8640360" cy="6494040"/>
          </a:xfrm>
          <a:prstGeom prst="rect">
            <a:avLst/>
          </a:prstGeom>
          <a:ln w="9525">
            <a:noFill/>
          </a:ln>
        </p:spPr>
      </p:pic>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6" name="Picture 2" descr=""/>
          <p:cNvPicPr/>
          <p:nvPr/>
        </p:nvPicPr>
        <p:blipFill>
          <a:blip r:embed="rId1"/>
          <a:stretch/>
        </p:blipFill>
        <p:spPr>
          <a:xfrm>
            <a:off x="179640" y="153720"/>
            <a:ext cx="8784360" cy="6550200"/>
          </a:xfrm>
          <a:prstGeom prst="rect">
            <a:avLst/>
          </a:prstGeom>
          <a:ln w="9525">
            <a:noFill/>
          </a:ln>
        </p:spPr>
      </p:pic>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Picture 2" descr=""/>
          <p:cNvPicPr/>
          <p:nvPr/>
        </p:nvPicPr>
        <p:blipFill>
          <a:blip r:embed="rId1"/>
          <a:stretch/>
        </p:blipFill>
        <p:spPr>
          <a:xfrm>
            <a:off x="323640" y="231120"/>
            <a:ext cx="8568360" cy="6449400"/>
          </a:xfrm>
          <a:prstGeom prst="rect">
            <a:avLst/>
          </a:prstGeom>
          <a:ln w="9525">
            <a:noFill/>
          </a:ln>
        </p:spPr>
      </p:pic>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Picture 2" descr=""/>
          <p:cNvPicPr/>
          <p:nvPr/>
        </p:nvPicPr>
        <p:blipFill>
          <a:blip r:embed="rId1"/>
          <a:stretch/>
        </p:blipFill>
        <p:spPr>
          <a:xfrm>
            <a:off x="323640" y="256320"/>
            <a:ext cx="8640360" cy="6451920"/>
          </a:xfrm>
          <a:prstGeom prst="rect">
            <a:avLst/>
          </a:prstGeom>
          <a:ln w="9525">
            <a:noFill/>
          </a:ln>
        </p:spPr>
      </p:pic>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Picture 2" descr=""/>
          <p:cNvPicPr/>
          <p:nvPr/>
        </p:nvPicPr>
        <p:blipFill>
          <a:blip r:embed="rId1"/>
          <a:stretch/>
        </p:blipFill>
        <p:spPr>
          <a:xfrm>
            <a:off x="251640" y="183960"/>
            <a:ext cx="8891640" cy="6678360"/>
          </a:xfrm>
          <a:prstGeom prst="rect">
            <a:avLst/>
          </a:prstGeom>
          <a:ln w="9525">
            <a:noFill/>
          </a:ln>
        </p:spPr>
      </p:pic>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0" name="Picture 2" descr=""/>
          <p:cNvPicPr/>
          <p:nvPr/>
        </p:nvPicPr>
        <p:blipFill>
          <a:blip r:embed="rId1"/>
          <a:stretch/>
        </p:blipFill>
        <p:spPr>
          <a:xfrm>
            <a:off x="179640" y="127440"/>
            <a:ext cx="8712360" cy="6548040"/>
          </a:xfrm>
          <a:prstGeom prst="rect">
            <a:avLst/>
          </a:prstGeom>
          <a:ln w="9525">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Picture 2" descr=""/>
          <p:cNvPicPr/>
          <p:nvPr/>
        </p:nvPicPr>
        <p:blipFill>
          <a:blip r:embed="rId1"/>
          <a:stretch/>
        </p:blipFill>
        <p:spPr>
          <a:xfrm>
            <a:off x="251640" y="200160"/>
            <a:ext cx="8640360" cy="6456600"/>
          </a:xfrm>
          <a:prstGeom prst="rect">
            <a:avLst/>
          </a:prstGeom>
          <a:ln w="9525">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11" name="Picture 2" descr=""/>
          <p:cNvPicPr/>
          <p:nvPr/>
        </p:nvPicPr>
        <p:blipFill>
          <a:blip r:embed="rId1"/>
          <a:stretch/>
        </p:blipFill>
        <p:spPr>
          <a:xfrm>
            <a:off x="323640" y="188640"/>
            <a:ext cx="8649720" cy="6477840"/>
          </a:xfrm>
          <a:prstGeom prst="rect">
            <a:avLst/>
          </a:prstGeom>
          <a:ln w="9525">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4680"/>
            <a:ext cx="8228880" cy="1142280"/>
          </a:xfrm>
          <a:prstGeom prst="rect">
            <a:avLst/>
          </a:prstGeom>
          <a:noFill/>
          <a:ln w="0">
            <a:noFill/>
          </a:ln>
        </p:spPr>
        <p:txBody>
          <a:bodyPr lIns="90000" rIns="90000" tIns="45000" bIns="45000" anchor="ctr">
            <a:noAutofit/>
          </a:bodyPr>
          <a:p>
            <a:pPr algn="ctr"/>
            <a:endParaRPr b="0" lang="pl-PL" sz="4400" spc="-1" strike="noStrike">
              <a:latin typeface="Arial"/>
            </a:endParaRPr>
          </a:p>
        </p:txBody>
      </p:sp>
      <p:pic>
        <p:nvPicPr>
          <p:cNvPr id="213" name="Picture 2" descr=""/>
          <p:cNvPicPr/>
          <p:nvPr/>
        </p:nvPicPr>
        <p:blipFill>
          <a:blip r:embed="rId1"/>
          <a:stretch/>
        </p:blipFill>
        <p:spPr>
          <a:xfrm>
            <a:off x="230040" y="404640"/>
            <a:ext cx="8447040" cy="6307560"/>
          </a:xfrm>
          <a:prstGeom prst="rect">
            <a:avLst/>
          </a:prstGeom>
          <a:ln w="9525">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4" name="Picture 1" descr=""/>
          <p:cNvPicPr/>
          <p:nvPr/>
        </p:nvPicPr>
        <p:blipFill>
          <a:blip r:embed="rId1"/>
          <a:stretch/>
        </p:blipFill>
        <p:spPr>
          <a:xfrm>
            <a:off x="284400" y="980640"/>
            <a:ext cx="8826480" cy="5040000"/>
          </a:xfrm>
          <a:prstGeom prst="rect">
            <a:avLst/>
          </a:prstGeom>
          <a:ln w="0">
            <a:noFill/>
          </a:ln>
        </p:spPr>
      </p:pic>
      <p:sp>
        <p:nvSpPr>
          <p:cNvPr id="215" name="PlaceHolder 1"/>
          <p:cNvSpPr>
            <a:spLocks noGrp="1"/>
          </p:cNvSpPr>
          <p:nvPr>
            <p:ph type="sldNum"/>
          </p:nvPr>
        </p:nvSpPr>
        <p:spPr>
          <a:xfrm>
            <a:off x="6553080" y="6356520"/>
            <a:ext cx="2133000" cy="364320"/>
          </a:xfrm>
          <a:prstGeom prst="rect">
            <a:avLst/>
          </a:prstGeom>
          <a:noFill/>
          <a:ln w="0">
            <a:noFill/>
          </a:ln>
        </p:spPr>
        <p:txBody>
          <a:bodyPr lIns="90000" rIns="90000" tIns="45000" bIns="45000" anchor="ctr">
            <a:noAutofit/>
          </a:bodyPr>
          <a:p>
            <a:pPr algn="r">
              <a:lnSpc>
                <a:spcPct val="100000"/>
              </a:lnSpc>
            </a:pPr>
            <a:fld id="{6E37CB0B-2BDE-43F3-B71F-88BBA69F01CB}" type="slidenum">
              <a:rPr b="0" lang="pl-PL" sz="1200" spc="-1" strike="noStrike">
                <a:solidFill>
                  <a:srgbClr val="8b8b8b"/>
                </a:solidFill>
                <a:latin typeface="Calibri"/>
              </a:rPr>
              <a:t>3</a:t>
            </a:fld>
            <a:endParaRPr b="0" lang="pl-PL" sz="1200" spc="-1" strike="noStrike">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TotalTime>
  <Application>LibreOffice/7.2.2.2$Windows_X86_64 LibreOffice_project/02b2acce88a210515b4a5bb2e46cbfb63fe97d56</Application>
  <AppVersion>15.0000</AppVersion>
  <Words>0</Words>
  <Paragraphs>0</Paragraphs>
  <Company>Hewlett-Packard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2018-01-31T19:34:16Z</dcterms:created>
  <dc:creator>HP250G4</dc:creator>
  <dc:description/>
  <dc:language>pl-PL</dc:language>
  <cp:lastModifiedBy/>
  <dcterms:modified xsi:type="dcterms:W3CDTF">2022-01-10T19:50:11Z</dcterms:modified>
  <cp:revision>6</cp:revision>
  <dc:subject/>
  <dc:title>Slajd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Pokaz na ekranie (4:3)</vt:lpwstr>
  </property>
  <property fmtid="{D5CDD505-2E9C-101B-9397-08002B2CF9AE}" pid="3" name="Slides">
    <vt:i4>63</vt:i4>
  </property>
</Properties>
</file>