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3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797" autoAdjust="0"/>
    <p:restoredTop sz="94660"/>
  </p:normalViewPr>
  <p:slideViewPr>
    <p:cSldViewPr snapToGrid="0">
      <p:cViewPr varScale="1">
        <p:scale>
          <a:sx n="69" d="100"/>
          <a:sy n="69" d="100"/>
        </p:scale>
        <p:origin x="66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51EB802B-DB5A-413E-B373-37318D09171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15225" y="1491351"/>
            <a:ext cx="10561550" cy="2544046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892A901C-AB4D-4695-A226-7A394C70352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15225" y="4384883"/>
            <a:ext cx="1056155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596563AC-BE3D-41F5-9687-8828ACBF863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96770" y="6364977"/>
            <a:ext cx="131768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8590779B-3B82-4519-8C69-44553F1877D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579063" y="6364977"/>
            <a:ext cx="39117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493B1BD5-A939-40E7-9992-ED91BA46124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55834315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5_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803341B-8AD4-45FF-85E6-9D4DFAF87C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5225" y="1491352"/>
            <a:ext cx="10561550" cy="743999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pl-PL" dirty="0"/>
              <a:t>Kliknij, aby edytować styl</a:t>
            </a:r>
          </a:p>
        </p:txBody>
      </p:sp>
      <p:sp>
        <p:nvSpPr>
          <p:cNvPr id="7" name="Symbol zastępczy zawartości 2">
            <a:extLst>
              <a:ext uri="{FF2B5EF4-FFF2-40B4-BE49-F238E27FC236}">
                <a16:creationId xmlns:a16="http://schemas.microsoft.com/office/drawing/2014/main" id="{FFD8D17E-C4E2-4555-937A-7E6633137D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5225" y="2515716"/>
            <a:ext cx="10561550" cy="3526312"/>
          </a:xfrm>
        </p:spPr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7E13DA11-C67D-408F-BCBD-BF358AF4354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96770" y="6364977"/>
            <a:ext cx="131768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BAB503E1-28A8-4FF2-BEB3-FF100E049CC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579063" y="6364977"/>
            <a:ext cx="39117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B09798A9-C41C-44D0-9913-A2535793692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3283585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6_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803341B-8AD4-45FF-85E6-9D4DFAF87C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5225" y="1491352"/>
            <a:ext cx="10561550" cy="743999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pl-PL" dirty="0"/>
              <a:t>Kliknij, aby edytować styl</a:t>
            </a:r>
          </a:p>
        </p:txBody>
      </p:sp>
      <p:sp>
        <p:nvSpPr>
          <p:cNvPr id="7" name="Symbol zastępczy zawartości 2">
            <a:extLst>
              <a:ext uri="{FF2B5EF4-FFF2-40B4-BE49-F238E27FC236}">
                <a16:creationId xmlns:a16="http://schemas.microsoft.com/office/drawing/2014/main" id="{36231C0D-3CB8-407F-83AB-6298745E0A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5225" y="2515716"/>
            <a:ext cx="10561550" cy="3526312"/>
          </a:xfrm>
        </p:spPr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4E4A7E18-F58D-4751-9E14-3CF826BBA15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96770" y="6364977"/>
            <a:ext cx="131768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ADD489B8-C260-45D1-BD9E-6E861DCF4FA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579063" y="6364977"/>
            <a:ext cx="39117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80999CF2-182A-4736-862D-B8EED18B8EA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13069272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7_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803341B-8AD4-45FF-85E6-9D4DFAF87C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5225" y="1491352"/>
            <a:ext cx="10561550" cy="743999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pl-PL" dirty="0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3CE17C7B-AF46-44F0-A4F9-810073AD4B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5225" y="2515716"/>
            <a:ext cx="10561550" cy="3526312"/>
          </a:xfrm>
        </p:spPr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D9A434EF-1933-42A9-9ECD-21E8205E674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96770" y="6364977"/>
            <a:ext cx="131768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02324E50-002B-415D-A70F-6882F72063E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579063" y="6364977"/>
            <a:ext cx="39117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2A4AE17D-8F54-4A8B-8E78-D4BBB899F35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45995130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8858715-FAFB-4DA0-BC2D-69B50097DE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499046"/>
            <a:ext cx="10515600" cy="346164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 dirty="0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DD558BA2-76A3-4157-A4F1-3D1657A98A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5317436"/>
            <a:ext cx="10515600" cy="685800"/>
          </a:xfrm>
        </p:spPr>
        <p:txBody>
          <a:bodyPr/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dirty="0"/>
              <a:t>Kliknij, aby edytować style wzorca tekstu</a:t>
            </a:r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B080E013-6721-4D76-A08B-7905F088426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96770" y="6364977"/>
            <a:ext cx="131768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932FCB0C-2AB9-492E-8450-D7BF5F1F44A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579063" y="6364977"/>
            <a:ext cx="39117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36B61DF4-8942-4633-B1A7-CBBCE25C841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555290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1_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8858715-FAFB-4DA0-BC2D-69B50097DE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499046"/>
            <a:ext cx="10515600" cy="346164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 dirty="0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DD558BA2-76A3-4157-A4F1-3D1657A98A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5317436"/>
            <a:ext cx="10515600" cy="685800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dirty="0"/>
              <a:t>Kliknij, aby edytować style wzorca tekstu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93919413-EDCE-4F60-84DB-0CD98EC70AB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96770" y="6364977"/>
            <a:ext cx="131768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32EC12D3-3B59-48CD-9D27-A7338A0EEC5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579063" y="6364977"/>
            <a:ext cx="39117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61C7EBE2-D6BD-4F24-9318-6325D9B3A6C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6435869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2_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8858715-FAFB-4DA0-BC2D-69B50097DE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499046"/>
            <a:ext cx="10515600" cy="346164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 dirty="0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DD558BA2-76A3-4157-A4F1-3D1657A98A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5317436"/>
            <a:ext cx="10515600" cy="685800"/>
          </a:xfrm>
        </p:spPr>
        <p:txBody>
          <a:bodyPr/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dirty="0"/>
              <a:t>Kliknij, aby edytować style wzorca tekstu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4F13F3AF-0A02-461D-8BEA-A19B69C54BF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96770" y="6364977"/>
            <a:ext cx="131768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08BCEF4F-EC3B-4CE5-9225-99F8C286AC4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579063" y="6364977"/>
            <a:ext cx="39117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0B91C87F-4F71-40FA-9509-DD15970C662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69011365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3_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8858715-FAFB-4DA0-BC2D-69B50097DE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499046"/>
            <a:ext cx="10515600" cy="346164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 dirty="0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DD558BA2-76A3-4157-A4F1-3D1657A98A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5317436"/>
            <a:ext cx="10515600" cy="685800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dirty="0"/>
              <a:t>Kliknij, aby edytować style wzorca tekstu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839FD439-680A-4D47-B8E5-FFADE16604D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96770" y="6364977"/>
            <a:ext cx="131768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D5007C2A-664C-4881-BC77-DA53FACABD2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579063" y="6364977"/>
            <a:ext cx="39117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DCBA2336-F34F-4315-AFC3-0F39839E1B6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94612130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676A181-B05C-4FD4-9817-E468DCD266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5225" y="1491351"/>
            <a:ext cx="5121267" cy="976075"/>
          </a:xfrm>
        </p:spPr>
        <p:txBody>
          <a:bodyPr/>
          <a:lstStyle/>
          <a:p>
            <a:r>
              <a:rPr lang="pl-PL" dirty="0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6918F3F-8A99-40B9-99E4-1509BC849D9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2816913"/>
            <a:ext cx="5098292" cy="3200541"/>
          </a:xfrm>
        </p:spPr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0C89BDD9-E759-4AEF-89F6-9802C7EA02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55508" y="1491351"/>
            <a:ext cx="5098292" cy="4526103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13" name="Date Placeholder 3">
            <a:extLst>
              <a:ext uri="{FF2B5EF4-FFF2-40B4-BE49-F238E27FC236}">
                <a16:creationId xmlns:a16="http://schemas.microsoft.com/office/drawing/2014/main" id="{1F72A31F-6224-45E6-85D5-4A8EFBB083C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896770" y="6364977"/>
            <a:ext cx="203972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4" name="Footer Placeholder 4">
            <a:extLst>
              <a:ext uri="{FF2B5EF4-FFF2-40B4-BE49-F238E27FC236}">
                <a16:creationId xmlns:a16="http://schemas.microsoft.com/office/drawing/2014/main" id="{E89F0923-4FED-4702-8008-E8475229B38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255507" y="6364977"/>
            <a:ext cx="32353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5" name="Slide Number Placeholder 5">
            <a:extLst>
              <a:ext uri="{FF2B5EF4-FFF2-40B4-BE49-F238E27FC236}">
                <a16:creationId xmlns:a16="http://schemas.microsoft.com/office/drawing/2014/main" id="{B25860AA-7247-4F7A-9761-7FC7FC9157B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37120549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1_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676A181-B05C-4FD4-9817-E468DCD266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5225" y="1491351"/>
            <a:ext cx="5121267" cy="976075"/>
          </a:xfrm>
        </p:spPr>
        <p:txBody>
          <a:bodyPr/>
          <a:lstStyle/>
          <a:p>
            <a:r>
              <a:rPr lang="pl-PL" dirty="0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6918F3F-8A99-40B9-99E4-1509BC849D9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2816913"/>
            <a:ext cx="5098292" cy="3200541"/>
          </a:xfrm>
        </p:spPr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0C89BDD9-E759-4AEF-89F6-9802C7EA02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55508" y="1491351"/>
            <a:ext cx="5098292" cy="4526103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11" name="Date Placeholder 3">
            <a:extLst>
              <a:ext uri="{FF2B5EF4-FFF2-40B4-BE49-F238E27FC236}">
                <a16:creationId xmlns:a16="http://schemas.microsoft.com/office/drawing/2014/main" id="{7E3AF587-47B3-44C8-9A31-71EFFDA582E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896770" y="6364977"/>
            <a:ext cx="203972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2" name="Footer Placeholder 4">
            <a:extLst>
              <a:ext uri="{FF2B5EF4-FFF2-40B4-BE49-F238E27FC236}">
                <a16:creationId xmlns:a16="http://schemas.microsoft.com/office/drawing/2014/main" id="{8472E2AF-4904-4BB4-BB30-66FC4C0FCEA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255507" y="6364977"/>
            <a:ext cx="32353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77A64638-0B2B-4BEA-9A3B-3AE8B752A42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99253237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2_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676A181-B05C-4FD4-9817-E468DCD266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5225" y="1491351"/>
            <a:ext cx="5121267" cy="976075"/>
          </a:xfrm>
        </p:spPr>
        <p:txBody>
          <a:bodyPr/>
          <a:lstStyle/>
          <a:p>
            <a:r>
              <a:rPr lang="pl-PL" dirty="0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6918F3F-8A99-40B9-99E4-1509BC849D9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2816913"/>
            <a:ext cx="5098292" cy="3200541"/>
          </a:xfrm>
        </p:spPr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0C89BDD9-E759-4AEF-89F6-9802C7EA02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55508" y="1491351"/>
            <a:ext cx="5098292" cy="4526103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11" name="Date Placeholder 3">
            <a:extLst>
              <a:ext uri="{FF2B5EF4-FFF2-40B4-BE49-F238E27FC236}">
                <a16:creationId xmlns:a16="http://schemas.microsoft.com/office/drawing/2014/main" id="{439646BB-8D32-4BA4-9E16-25522926B47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896770" y="6364977"/>
            <a:ext cx="203972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2" name="Footer Placeholder 4">
            <a:extLst>
              <a:ext uri="{FF2B5EF4-FFF2-40B4-BE49-F238E27FC236}">
                <a16:creationId xmlns:a16="http://schemas.microsoft.com/office/drawing/2014/main" id="{D77D54DE-A93F-471F-AC49-8D889320076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255507" y="6364977"/>
            <a:ext cx="32353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939578BC-0A95-4E8B-9FD6-A8897B0C885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5402942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1_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51EB802B-DB5A-413E-B373-37318D09171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15225" y="1491351"/>
            <a:ext cx="10561550" cy="2544046"/>
          </a:xfrm>
        </p:spPr>
        <p:txBody>
          <a:bodyPr anchor="b"/>
          <a:lstStyle>
            <a:lvl1pPr algn="ctr">
              <a:defRPr sz="6000">
                <a:solidFill>
                  <a:schemeClr val="bg1"/>
                </a:solidFill>
              </a:defRPr>
            </a:lvl1pPr>
          </a:lstStyle>
          <a:p>
            <a:r>
              <a:rPr lang="pl-PL" dirty="0"/>
              <a:t>Kliknij, aby edytować styl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892A901C-AB4D-4695-A226-7A394C70352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15225" y="4384883"/>
            <a:ext cx="1056155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 dirty="0"/>
              <a:t>Kliknij, aby edytować styl wzorca podtytułu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596563AC-BE3D-41F5-9687-8828ACBF863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96770" y="6364977"/>
            <a:ext cx="131768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8590779B-3B82-4519-8C69-44553F1877D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579063" y="6364977"/>
            <a:ext cx="39117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493B1BD5-A939-40E7-9992-ED91BA46124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8053870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3_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676A181-B05C-4FD4-9817-E468DCD266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5225" y="1491351"/>
            <a:ext cx="5121267" cy="976075"/>
          </a:xfrm>
        </p:spPr>
        <p:txBody>
          <a:bodyPr/>
          <a:lstStyle/>
          <a:p>
            <a:r>
              <a:rPr lang="pl-PL" dirty="0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6918F3F-8A99-40B9-99E4-1509BC849D9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2816913"/>
            <a:ext cx="5098292" cy="3200541"/>
          </a:xfrm>
        </p:spPr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0C89BDD9-E759-4AEF-89F6-9802C7EA02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55508" y="1491351"/>
            <a:ext cx="5098292" cy="4526103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FF68BBF9-B583-48D4-B6B1-8EB34F9F52A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896770" y="6364977"/>
            <a:ext cx="203972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B1AFFA56-174B-4320-ABFE-FD558223CA0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255507" y="6364977"/>
            <a:ext cx="32353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ECE588FD-FA4C-46B6-BC02-3F5399C1E56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68216817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4_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676A181-B05C-4FD4-9817-E468DCD266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5225" y="1491351"/>
            <a:ext cx="5121267" cy="976075"/>
          </a:xfrm>
        </p:spPr>
        <p:txBody>
          <a:bodyPr/>
          <a:lstStyle/>
          <a:p>
            <a:r>
              <a:rPr lang="pl-PL" dirty="0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6918F3F-8A99-40B9-99E4-1509BC849D9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2816913"/>
            <a:ext cx="5098292" cy="3200541"/>
          </a:xfrm>
        </p:spPr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0C89BDD9-E759-4AEF-89F6-9802C7EA02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55508" y="1491351"/>
            <a:ext cx="5098292" cy="4526103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5F1488F1-8213-49A6-BCD7-14A7134265F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896770" y="6364977"/>
            <a:ext cx="203972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A1FBFA27-8E23-4AD0-A7FC-907AE0FBF67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255507" y="6364977"/>
            <a:ext cx="32353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1CD87E1F-B3A4-4C6A-B31D-B9A61195F90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5276914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5_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676A181-B05C-4FD4-9817-E468DCD266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5225" y="1491351"/>
            <a:ext cx="5121267" cy="976075"/>
          </a:xfrm>
        </p:spPr>
        <p:txBody>
          <a:bodyPr/>
          <a:lstStyle/>
          <a:p>
            <a:r>
              <a:rPr lang="pl-PL" dirty="0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6918F3F-8A99-40B9-99E4-1509BC849D9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2816913"/>
            <a:ext cx="5098292" cy="3200541"/>
          </a:xfrm>
        </p:spPr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0C89BDD9-E759-4AEF-89F6-9802C7EA02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55508" y="1491351"/>
            <a:ext cx="5098292" cy="4526103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7ACEF064-61F6-40BF-88F2-5EC580278A1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896770" y="6364977"/>
            <a:ext cx="203972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7E09F3A0-B38E-4747-BEA4-0E785B6B642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255507" y="6364977"/>
            <a:ext cx="32353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005DC12F-53D6-4EF8-B065-3C0155790CD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36381985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6_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676A181-B05C-4FD4-9817-E468DCD266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5225" y="1491351"/>
            <a:ext cx="5121267" cy="976075"/>
          </a:xfrm>
        </p:spPr>
        <p:txBody>
          <a:bodyPr/>
          <a:lstStyle/>
          <a:p>
            <a:r>
              <a:rPr lang="pl-PL" dirty="0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6918F3F-8A99-40B9-99E4-1509BC849D9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2816913"/>
            <a:ext cx="5098292" cy="3200541"/>
          </a:xfrm>
        </p:spPr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0C89BDD9-E759-4AEF-89F6-9802C7EA02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55508" y="1491351"/>
            <a:ext cx="5098292" cy="4526103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7E0A985B-9D59-469E-9594-B819A4DCFC9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896770" y="6364977"/>
            <a:ext cx="203972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BF7ADD59-759A-423F-A761-A6934C004E5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255507" y="6364977"/>
            <a:ext cx="32353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5ED1E53B-662F-49D4-A415-B5816423478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6351220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7_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676A181-B05C-4FD4-9817-E468DCD266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5225" y="1491351"/>
            <a:ext cx="7162067" cy="976075"/>
          </a:xfrm>
        </p:spPr>
        <p:txBody>
          <a:bodyPr/>
          <a:lstStyle/>
          <a:p>
            <a:r>
              <a:rPr lang="pl-PL" dirty="0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6918F3F-8A99-40B9-99E4-1509BC849D9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199" y="2816913"/>
            <a:ext cx="7139093" cy="3200541"/>
          </a:xfrm>
        </p:spPr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0C89BDD9-E759-4AEF-89F6-9802C7EA02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296310" y="1491351"/>
            <a:ext cx="3057489" cy="4526103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6A06103B-E214-44AE-A345-54FC2C34F00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896770" y="6364977"/>
            <a:ext cx="131768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2D04A06E-D88D-44D7-9F80-A8C3444849B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579063" y="6364977"/>
            <a:ext cx="39117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E6F4F47C-3D7B-4595-B7EE-A71D840B116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59761935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8_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676A181-B05C-4FD4-9817-E468DCD266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5225" y="1491351"/>
            <a:ext cx="7162067" cy="976075"/>
          </a:xfrm>
        </p:spPr>
        <p:txBody>
          <a:bodyPr/>
          <a:lstStyle/>
          <a:p>
            <a:r>
              <a:rPr lang="pl-PL" dirty="0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6918F3F-8A99-40B9-99E4-1509BC849D9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199" y="2816913"/>
            <a:ext cx="7139093" cy="3200541"/>
          </a:xfrm>
        </p:spPr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0C89BDD9-E759-4AEF-89F6-9802C7EA02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296310" y="1491351"/>
            <a:ext cx="3057489" cy="4526103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0093AC4B-E844-44C0-BA91-38E064C453C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896770" y="6364977"/>
            <a:ext cx="131768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4BD991CB-47AA-465B-9AAC-41872152C28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579063" y="6364977"/>
            <a:ext cx="39117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BF6E9857-7737-4054-8159-2BB269CDF25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34145466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9_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676A181-B05C-4FD4-9817-E468DCD266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5225" y="1491351"/>
            <a:ext cx="7162067" cy="976075"/>
          </a:xfrm>
        </p:spPr>
        <p:txBody>
          <a:bodyPr/>
          <a:lstStyle/>
          <a:p>
            <a:r>
              <a:rPr lang="pl-PL" dirty="0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6918F3F-8A99-40B9-99E4-1509BC849D9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199" y="2816913"/>
            <a:ext cx="7139093" cy="3200541"/>
          </a:xfrm>
        </p:spPr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0C89BDD9-E759-4AEF-89F6-9802C7EA02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296310" y="1491351"/>
            <a:ext cx="3057489" cy="4526103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0FF787F7-86A2-4E98-91F8-C9AB51613AA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896770" y="6364977"/>
            <a:ext cx="131768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5FD81384-49B3-42BD-A09F-9C5C5F530D8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579063" y="6364977"/>
            <a:ext cx="39117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EE11CCBD-53E1-40C0-96F9-8BECA8C6DCD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48603692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10_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676A181-B05C-4FD4-9817-E468DCD266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5225" y="1491351"/>
            <a:ext cx="7162067" cy="976075"/>
          </a:xfrm>
        </p:spPr>
        <p:txBody>
          <a:bodyPr/>
          <a:lstStyle/>
          <a:p>
            <a:r>
              <a:rPr lang="pl-PL" dirty="0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6918F3F-8A99-40B9-99E4-1509BC849D9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199" y="2816913"/>
            <a:ext cx="7139093" cy="3200541"/>
          </a:xfrm>
        </p:spPr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0C89BDD9-E759-4AEF-89F6-9802C7EA02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296310" y="1491351"/>
            <a:ext cx="3057489" cy="4526103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A8BB4FC4-29CB-4828-B732-AF7AB9DB4B0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896770" y="6364977"/>
            <a:ext cx="131768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103B51CF-5FEA-430E-AD7A-708940A36E2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579063" y="6364977"/>
            <a:ext cx="39117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A493636A-70DC-4A20-AE2F-C49D4E6FDDC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81699389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11_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676A181-B05C-4FD4-9817-E468DCD266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5225" y="1491351"/>
            <a:ext cx="7162067" cy="976075"/>
          </a:xfrm>
        </p:spPr>
        <p:txBody>
          <a:bodyPr/>
          <a:lstStyle/>
          <a:p>
            <a:r>
              <a:rPr lang="pl-PL" dirty="0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6918F3F-8A99-40B9-99E4-1509BC849D9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199" y="2816913"/>
            <a:ext cx="7139093" cy="3200541"/>
          </a:xfrm>
        </p:spPr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0C89BDD9-E759-4AEF-89F6-9802C7EA02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296310" y="1491351"/>
            <a:ext cx="3057489" cy="4526103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3C808404-195E-4F97-8241-AF583412D7B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896770" y="6364977"/>
            <a:ext cx="131768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16956461-1E3B-497B-91F3-993BCABC7A6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579063" y="6364977"/>
            <a:ext cx="39117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9C0F0AEC-0E0E-43FC-AE3F-405B255DAEB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4957449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12_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676A181-B05C-4FD4-9817-E468DCD266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5225" y="1491351"/>
            <a:ext cx="7162067" cy="976075"/>
          </a:xfrm>
        </p:spPr>
        <p:txBody>
          <a:bodyPr/>
          <a:lstStyle/>
          <a:p>
            <a:r>
              <a:rPr lang="pl-PL" dirty="0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6918F3F-8A99-40B9-99E4-1509BC849D9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199" y="2816913"/>
            <a:ext cx="7139093" cy="3200541"/>
          </a:xfrm>
        </p:spPr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0C89BDD9-E759-4AEF-89F6-9802C7EA02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296310" y="1491351"/>
            <a:ext cx="3057489" cy="4526103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8491410E-A69E-4F92-8B18-6FEBEB2E3E1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896770" y="6364977"/>
            <a:ext cx="131768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1F6DC9C3-D635-4633-BF9A-4A6FEC743DD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579063" y="6364977"/>
            <a:ext cx="39117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FB71D6EF-62A6-4A76-8107-FB5F0BFA89C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134905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2_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51EB802B-DB5A-413E-B373-37318D09171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15225" y="1491351"/>
            <a:ext cx="10561550" cy="2544046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892A901C-AB4D-4695-A226-7A394C70352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15225" y="4384883"/>
            <a:ext cx="1056155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596563AC-BE3D-41F5-9687-8828ACBF863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96770" y="6364977"/>
            <a:ext cx="131768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8590779B-3B82-4519-8C69-44553F1877D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579063" y="6364977"/>
            <a:ext cx="39117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493B1BD5-A939-40E7-9992-ED91BA46124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16448797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13_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676A181-B05C-4FD4-9817-E468DCD266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5225" y="1491351"/>
            <a:ext cx="7162067" cy="976075"/>
          </a:xfrm>
        </p:spPr>
        <p:txBody>
          <a:bodyPr/>
          <a:lstStyle/>
          <a:p>
            <a:r>
              <a:rPr lang="pl-PL" dirty="0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6918F3F-8A99-40B9-99E4-1509BC849D9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199" y="2816913"/>
            <a:ext cx="7139093" cy="3200541"/>
          </a:xfrm>
        </p:spPr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0C89BDD9-E759-4AEF-89F6-9802C7EA02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296310" y="1491351"/>
            <a:ext cx="3057489" cy="4526103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27DBBC8C-FF2D-41BF-801C-BADEC12AC3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058400" y="6356350"/>
            <a:ext cx="1318374" cy="365125"/>
          </a:xfrm>
          <a:prstGeom prst="rect">
            <a:avLst/>
          </a:prstGeom>
        </p:spPr>
        <p:txBody>
          <a:bodyPr/>
          <a:lstStyle/>
          <a:p>
            <a:fld id="{EEC69B0B-B8A3-4BEB-AC4A-E0DA085B5A3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828872952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14_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676A181-B05C-4FD4-9817-E468DCD266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5225" y="1491351"/>
            <a:ext cx="7162067" cy="976075"/>
          </a:xfrm>
        </p:spPr>
        <p:txBody>
          <a:bodyPr/>
          <a:lstStyle/>
          <a:p>
            <a:r>
              <a:rPr lang="pl-PL" dirty="0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6918F3F-8A99-40B9-99E4-1509BC849D9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199" y="2816913"/>
            <a:ext cx="7139093" cy="3200541"/>
          </a:xfrm>
        </p:spPr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0C89BDD9-E759-4AEF-89F6-9802C7EA02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296310" y="1491351"/>
            <a:ext cx="3057489" cy="4526103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27DBBC8C-FF2D-41BF-801C-BADEC12AC3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058400" y="6356350"/>
            <a:ext cx="1318374" cy="365125"/>
          </a:xfrm>
          <a:prstGeom prst="rect">
            <a:avLst/>
          </a:prstGeom>
        </p:spPr>
        <p:txBody>
          <a:bodyPr/>
          <a:lstStyle/>
          <a:p>
            <a:fld id="{EEC69B0B-B8A3-4BEB-AC4A-E0DA085B5A3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700949506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15_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676A181-B05C-4FD4-9817-E468DCD266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5225" y="1491351"/>
            <a:ext cx="7162067" cy="976075"/>
          </a:xfrm>
        </p:spPr>
        <p:txBody>
          <a:bodyPr/>
          <a:lstStyle/>
          <a:p>
            <a:r>
              <a:rPr lang="pl-PL" dirty="0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6918F3F-8A99-40B9-99E4-1509BC849D9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199" y="2816913"/>
            <a:ext cx="7139093" cy="3200541"/>
          </a:xfrm>
        </p:spPr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0C89BDD9-E759-4AEF-89F6-9802C7EA02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296310" y="1491351"/>
            <a:ext cx="3057489" cy="4526103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27DBBC8C-FF2D-41BF-801C-BADEC12AC3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058400" y="6356350"/>
            <a:ext cx="1318374" cy="365125"/>
          </a:xfrm>
          <a:prstGeom prst="rect">
            <a:avLst/>
          </a:prstGeom>
        </p:spPr>
        <p:txBody>
          <a:bodyPr/>
          <a:lstStyle/>
          <a:p>
            <a:fld id="{EEC69B0B-B8A3-4BEB-AC4A-E0DA085B5A3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48595830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16_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676A181-B05C-4FD4-9817-E468DCD266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5225" y="1491351"/>
            <a:ext cx="7162067" cy="976075"/>
          </a:xfrm>
        </p:spPr>
        <p:txBody>
          <a:bodyPr/>
          <a:lstStyle/>
          <a:p>
            <a:r>
              <a:rPr lang="pl-PL" dirty="0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6918F3F-8A99-40B9-99E4-1509BC849D9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199" y="2816913"/>
            <a:ext cx="7139093" cy="3200541"/>
          </a:xfrm>
        </p:spPr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0C89BDD9-E759-4AEF-89F6-9802C7EA02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296310" y="1491351"/>
            <a:ext cx="3057489" cy="4526103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27DBBC8C-FF2D-41BF-801C-BADEC12AC3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058400" y="6356350"/>
            <a:ext cx="1318374" cy="365125"/>
          </a:xfrm>
          <a:prstGeom prst="rect">
            <a:avLst/>
          </a:prstGeom>
        </p:spPr>
        <p:txBody>
          <a:bodyPr/>
          <a:lstStyle/>
          <a:p>
            <a:fld id="{EEC69B0B-B8A3-4BEB-AC4A-E0DA085B5A3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891193298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D02C8185-4E6E-480F-ADDC-63773C5D82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2537169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dirty="0"/>
              <a:t>Kliknij, aby edytować style wzorca tekstu</a:t>
            </a:r>
          </a:p>
        </p:txBody>
      </p:sp>
      <p:sp>
        <p:nvSpPr>
          <p:cNvPr id="5" name="Symbol zastępczy tekstu 4">
            <a:extLst>
              <a:ext uri="{FF2B5EF4-FFF2-40B4-BE49-F238E27FC236}">
                <a16:creationId xmlns:a16="http://schemas.microsoft.com/office/drawing/2014/main" id="{2EE079D3-A020-48A4-8630-F99F5A77E29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2537169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10" name="Tytuł 1">
            <a:extLst>
              <a:ext uri="{FF2B5EF4-FFF2-40B4-BE49-F238E27FC236}">
                <a16:creationId xmlns:a16="http://schemas.microsoft.com/office/drawing/2014/main" id="{CF90307C-047F-40EC-8089-4FC7FE80B7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5225" y="1491352"/>
            <a:ext cx="10561550" cy="743999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pl-PL" dirty="0"/>
              <a:t>Kliknij, aby edytować styl</a:t>
            </a:r>
          </a:p>
        </p:txBody>
      </p:sp>
      <p:sp>
        <p:nvSpPr>
          <p:cNvPr id="15" name="Symbol zastępczy zawartości 3">
            <a:extLst>
              <a:ext uri="{FF2B5EF4-FFF2-40B4-BE49-F238E27FC236}">
                <a16:creationId xmlns:a16="http://schemas.microsoft.com/office/drawing/2014/main" id="{F0D52D38-3D7B-43D4-ABF3-D6928334B8A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3527770"/>
            <a:ext cx="5157787" cy="2515222"/>
          </a:xfrm>
        </p:spPr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16" name="Symbol zastępczy zawartości 5">
            <a:extLst>
              <a:ext uri="{FF2B5EF4-FFF2-40B4-BE49-F238E27FC236}">
                <a16:creationId xmlns:a16="http://schemas.microsoft.com/office/drawing/2014/main" id="{07745B7F-8006-460E-A7EB-02BAD458480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3527769"/>
            <a:ext cx="5183188" cy="2515223"/>
          </a:xfrm>
        </p:spPr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11" name="Date Placeholder 3">
            <a:extLst>
              <a:ext uri="{FF2B5EF4-FFF2-40B4-BE49-F238E27FC236}">
                <a16:creationId xmlns:a16="http://schemas.microsoft.com/office/drawing/2014/main" id="{A6986FFA-418E-4AF5-BAEF-A6826016E0A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896769" y="6364977"/>
            <a:ext cx="210080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7" name="Footer Placeholder 4">
            <a:extLst>
              <a:ext uri="{FF2B5EF4-FFF2-40B4-BE49-F238E27FC236}">
                <a16:creationId xmlns:a16="http://schemas.microsoft.com/office/drawing/2014/main" id="{9971DA61-A673-40A7-BBDE-07DFA40CA1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172201" y="6364977"/>
            <a:ext cx="331862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8" name="Slide Number Placeholder 5">
            <a:extLst>
              <a:ext uri="{FF2B5EF4-FFF2-40B4-BE49-F238E27FC236}">
                <a16:creationId xmlns:a16="http://schemas.microsoft.com/office/drawing/2014/main" id="{190F1BD8-2EEA-4EE1-83E5-CA2A53638F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42507059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D02C8185-4E6E-480F-ADDC-63773C5D82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2537169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dirty="0"/>
              <a:t>Kliknij, aby edytować style wzorca tekstu</a:t>
            </a:r>
          </a:p>
        </p:txBody>
      </p:sp>
      <p:sp>
        <p:nvSpPr>
          <p:cNvPr id="5" name="Symbol zastępczy tekstu 4">
            <a:extLst>
              <a:ext uri="{FF2B5EF4-FFF2-40B4-BE49-F238E27FC236}">
                <a16:creationId xmlns:a16="http://schemas.microsoft.com/office/drawing/2014/main" id="{2EE079D3-A020-48A4-8630-F99F5A77E29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2537169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10" name="Tytuł 1">
            <a:extLst>
              <a:ext uri="{FF2B5EF4-FFF2-40B4-BE49-F238E27FC236}">
                <a16:creationId xmlns:a16="http://schemas.microsoft.com/office/drawing/2014/main" id="{CF90307C-047F-40EC-8089-4FC7FE80B7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5225" y="1491352"/>
            <a:ext cx="10561550" cy="743999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pl-PL" dirty="0"/>
              <a:t>Kliknij, aby edytować styl</a:t>
            </a:r>
          </a:p>
        </p:txBody>
      </p:sp>
      <p:sp>
        <p:nvSpPr>
          <p:cNvPr id="11" name="Date Placeholder 3">
            <a:extLst>
              <a:ext uri="{FF2B5EF4-FFF2-40B4-BE49-F238E27FC236}">
                <a16:creationId xmlns:a16="http://schemas.microsoft.com/office/drawing/2014/main" id="{2F6CE1BB-9237-4A42-98EC-FDF2050A23F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896769" y="6364977"/>
            <a:ext cx="210080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2" name="Footer Placeholder 4">
            <a:extLst>
              <a:ext uri="{FF2B5EF4-FFF2-40B4-BE49-F238E27FC236}">
                <a16:creationId xmlns:a16="http://schemas.microsoft.com/office/drawing/2014/main" id="{ACA7955B-3A22-46F8-88E3-79FF9B538A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172201" y="6364977"/>
            <a:ext cx="331862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4D9B6725-BCA5-489D-9A08-9DC6DB99A5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  <p:sp>
        <p:nvSpPr>
          <p:cNvPr id="14" name="Symbol zastępczy zawartości 3">
            <a:extLst>
              <a:ext uri="{FF2B5EF4-FFF2-40B4-BE49-F238E27FC236}">
                <a16:creationId xmlns:a16="http://schemas.microsoft.com/office/drawing/2014/main" id="{255C19C3-4F61-4F6D-99EF-A96ABF60C3C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3527770"/>
            <a:ext cx="5157787" cy="2515222"/>
          </a:xfrm>
        </p:spPr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15" name="Symbol zastępczy zawartości 5">
            <a:extLst>
              <a:ext uri="{FF2B5EF4-FFF2-40B4-BE49-F238E27FC236}">
                <a16:creationId xmlns:a16="http://schemas.microsoft.com/office/drawing/2014/main" id="{047D6554-6B32-4DCD-ACA0-766EF068516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3527769"/>
            <a:ext cx="5183188" cy="2515223"/>
          </a:xfrm>
        </p:spPr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</p:spTree>
    <p:extLst>
      <p:ext uri="{BB962C8B-B14F-4D97-AF65-F5344CB8AC3E}">
        <p14:creationId xmlns:p14="http://schemas.microsoft.com/office/powerpoint/2010/main" val="1817999919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_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D02C8185-4E6E-480F-ADDC-63773C5D82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2537169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dirty="0"/>
              <a:t>Kliknij, aby edytować style wzorca tekstu</a:t>
            </a:r>
          </a:p>
        </p:txBody>
      </p:sp>
      <p:sp>
        <p:nvSpPr>
          <p:cNvPr id="5" name="Symbol zastępczy tekstu 4">
            <a:extLst>
              <a:ext uri="{FF2B5EF4-FFF2-40B4-BE49-F238E27FC236}">
                <a16:creationId xmlns:a16="http://schemas.microsoft.com/office/drawing/2014/main" id="{2EE079D3-A020-48A4-8630-F99F5A77E29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2537169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10" name="Tytuł 1">
            <a:extLst>
              <a:ext uri="{FF2B5EF4-FFF2-40B4-BE49-F238E27FC236}">
                <a16:creationId xmlns:a16="http://schemas.microsoft.com/office/drawing/2014/main" id="{CF90307C-047F-40EC-8089-4FC7FE80B7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5225" y="1491352"/>
            <a:ext cx="10561550" cy="743999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pl-PL" dirty="0"/>
              <a:t>Kliknij, aby edytować styl</a:t>
            </a:r>
          </a:p>
        </p:txBody>
      </p:sp>
      <p:sp>
        <p:nvSpPr>
          <p:cNvPr id="14" name="Symbol zastępczy zawartości 3">
            <a:extLst>
              <a:ext uri="{FF2B5EF4-FFF2-40B4-BE49-F238E27FC236}">
                <a16:creationId xmlns:a16="http://schemas.microsoft.com/office/drawing/2014/main" id="{004BD524-2E6A-4C6D-B51F-6301FB89025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3527770"/>
            <a:ext cx="5157787" cy="2515222"/>
          </a:xfrm>
        </p:spPr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15" name="Symbol zastępczy zawartości 5">
            <a:extLst>
              <a:ext uri="{FF2B5EF4-FFF2-40B4-BE49-F238E27FC236}">
                <a16:creationId xmlns:a16="http://schemas.microsoft.com/office/drawing/2014/main" id="{9F67FF1D-EC68-4428-A0BE-01F21CDB439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3527769"/>
            <a:ext cx="5183188" cy="2515223"/>
          </a:xfrm>
        </p:spPr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16" name="Date Placeholder 3">
            <a:extLst>
              <a:ext uri="{FF2B5EF4-FFF2-40B4-BE49-F238E27FC236}">
                <a16:creationId xmlns:a16="http://schemas.microsoft.com/office/drawing/2014/main" id="{27BC8E85-628F-4613-9B3A-2B492B9171E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896769" y="6364977"/>
            <a:ext cx="210080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7" name="Footer Placeholder 4">
            <a:extLst>
              <a:ext uri="{FF2B5EF4-FFF2-40B4-BE49-F238E27FC236}">
                <a16:creationId xmlns:a16="http://schemas.microsoft.com/office/drawing/2014/main" id="{77A2EF10-0E45-49C0-BB6C-619F5A95F4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172201" y="6364977"/>
            <a:ext cx="331862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8" name="Slide Number Placeholder 5">
            <a:extLst>
              <a:ext uri="{FF2B5EF4-FFF2-40B4-BE49-F238E27FC236}">
                <a16:creationId xmlns:a16="http://schemas.microsoft.com/office/drawing/2014/main" id="{FFA480A0-8A1A-45CB-BEFD-A98588807C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31554065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_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D02C8185-4E6E-480F-ADDC-63773C5D82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2537169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dirty="0"/>
              <a:t>Kliknij, aby edytować style wzorca tekstu</a:t>
            </a:r>
          </a:p>
        </p:txBody>
      </p:sp>
      <p:sp>
        <p:nvSpPr>
          <p:cNvPr id="5" name="Symbol zastępczy tekstu 4">
            <a:extLst>
              <a:ext uri="{FF2B5EF4-FFF2-40B4-BE49-F238E27FC236}">
                <a16:creationId xmlns:a16="http://schemas.microsoft.com/office/drawing/2014/main" id="{2EE079D3-A020-48A4-8630-F99F5A77E29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2537169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10" name="Tytuł 1">
            <a:extLst>
              <a:ext uri="{FF2B5EF4-FFF2-40B4-BE49-F238E27FC236}">
                <a16:creationId xmlns:a16="http://schemas.microsoft.com/office/drawing/2014/main" id="{CF90307C-047F-40EC-8089-4FC7FE80B7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5225" y="1491352"/>
            <a:ext cx="10561550" cy="743999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pl-PL" dirty="0"/>
              <a:t>Kliknij, aby edytować styl</a:t>
            </a:r>
          </a:p>
        </p:txBody>
      </p:sp>
      <p:sp>
        <p:nvSpPr>
          <p:cNvPr id="14" name="Symbol zastępczy zawartości 3">
            <a:extLst>
              <a:ext uri="{FF2B5EF4-FFF2-40B4-BE49-F238E27FC236}">
                <a16:creationId xmlns:a16="http://schemas.microsoft.com/office/drawing/2014/main" id="{AA254F93-9E88-407E-9989-E106C0309A3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3527770"/>
            <a:ext cx="5157787" cy="2515222"/>
          </a:xfrm>
        </p:spPr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15" name="Symbol zastępczy zawartości 5">
            <a:extLst>
              <a:ext uri="{FF2B5EF4-FFF2-40B4-BE49-F238E27FC236}">
                <a16:creationId xmlns:a16="http://schemas.microsoft.com/office/drawing/2014/main" id="{8EA534D1-85CD-4FA9-B4F5-D30300FB180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3527769"/>
            <a:ext cx="5183188" cy="2515223"/>
          </a:xfrm>
        </p:spPr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16" name="Date Placeholder 3">
            <a:extLst>
              <a:ext uri="{FF2B5EF4-FFF2-40B4-BE49-F238E27FC236}">
                <a16:creationId xmlns:a16="http://schemas.microsoft.com/office/drawing/2014/main" id="{A770E1FB-9290-4AB2-87B7-55171E77E29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896769" y="6364977"/>
            <a:ext cx="210080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7" name="Footer Placeholder 4">
            <a:extLst>
              <a:ext uri="{FF2B5EF4-FFF2-40B4-BE49-F238E27FC236}">
                <a16:creationId xmlns:a16="http://schemas.microsoft.com/office/drawing/2014/main" id="{D9D219DC-93AF-4195-BE78-29DA67780E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172201" y="6364977"/>
            <a:ext cx="331862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8" name="Slide Number Placeholder 5">
            <a:extLst>
              <a:ext uri="{FF2B5EF4-FFF2-40B4-BE49-F238E27FC236}">
                <a16:creationId xmlns:a16="http://schemas.microsoft.com/office/drawing/2014/main" id="{5F4AD7BE-73A5-4BD9-A662-6FC5E9D6EF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09866140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4_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D02C8185-4E6E-480F-ADDC-63773C5D82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2537169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dirty="0"/>
              <a:t>Kliknij, aby edytować style wzorca tekstu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AE0240D4-87CA-4683-A098-5116F59642F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3527770"/>
            <a:ext cx="5157787" cy="2515222"/>
          </a:xfrm>
        </p:spPr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5" name="Symbol zastępczy tekstu 4">
            <a:extLst>
              <a:ext uri="{FF2B5EF4-FFF2-40B4-BE49-F238E27FC236}">
                <a16:creationId xmlns:a16="http://schemas.microsoft.com/office/drawing/2014/main" id="{2EE079D3-A020-48A4-8630-F99F5A77E29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2537169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70D8F000-CCD0-42D7-B71A-DAAF2A8A84E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3527769"/>
            <a:ext cx="5183188" cy="2515223"/>
          </a:xfrm>
        </p:spPr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10" name="Tytuł 1">
            <a:extLst>
              <a:ext uri="{FF2B5EF4-FFF2-40B4-BE49-F238E27FC236}">
                <a16:creationId xmlns:a16="http://schemas.microsoft.com/office/drawing/2014/main" id="{CF90307C-047F-40EC-8089-4FC7FE80B7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5225" y="1491352"/>
            <a:ext cx="10561550" cy="743999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pl-PL" dirty="0"/>
              <a:t>Kliknij, aby edytować styl</a:t>
            </a:r>
          </a:p>
        </p:txBody>
      </p:sp>
      <p:sp>
        <p:nvSpPr>
          <p:cNvPr id="14" name="Date Placeholder 3">
            <a:extLst>
              <a:ext uri="{FF2B5EF4-FFF2-40B4-BE49-F238E27FC236}">
                <a16:creationId xmlns:a16="http://schemas.microsoft.com/office/drawing/2014/main" id="{BEA609B2-A96B-45A3-9768-D76A4FD74D5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896769" y="6364977"/>
            <a:ext cx="210080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5" name="Footer Placeholder 4">
            <a:extLst>
              <a:ext uri="{FF2B5EF4-FFF2-40B4-BE49-F238E27FC236}">
                <a16:creationId xmlns:a16="http://schemas.microsoft.com/office/drawing/2014/main" id="{52A9450F-774E-4D85-A1B3-852F972501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172201" y="6364977"/>
            <a:ext cx="331862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6" name="Slide Number Placeholder 5">
            <a:extLst>
              <a:ext uri="{FF2B5EF4-FFF2-40B4-BE49-F238E27FC236}">
                <a16:creationId xmlns:a16="http://schemas.microsoft.com/office/drawing/2014/main" id="{1827D9C0-DD21-478F-8802-E68CAD5677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34313161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ytuł 1">
            <a:extLst>
              <a:ext uri="{FF2B5EF4-FFF2-40B4-BE49-F238E27FC236}">
                <a16:creationId xmlns:a16="http://schemas.microsoft.com/office/drawing/2014/main" id="{F9AF4CFB-55EE-4BC9-8C60-0C0D8F59E347}"/>
              </a:ext>
            </a:extLst>
          </p:cNvPr>
          <p:cNvSpPr txBox="1">
            <a:spLocks/>
          </p:cNvSpPr>
          <p:nvPr userDrawn="1"/>
        </p:nvSpPr>
        <p:spPr>
          <a:xfrm>
            <a:off x="815225" y="5283254"/>
            <a:ext cx="10561550" cy="7439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l-PL" dirty="0">
                <a:solidFill>
                  <a:schemeClr val="bg1"/>
                </a:solidFill>
              </a:rPr>
              <a:t>Kliknij, aby edytować styl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553BE248-EE54-4EA4-B20E-093E94FDC9D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96770" y="6364977"/>
            <a:ext cx="131768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FF77A115-C5CA-4C5F-8924-90A05169C68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579063" y="6364977"/>
            <a:ext cx="39117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BBEBA390-15A0-48EF-B39C-C416CCDAF79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3071931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3_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51EB802B-DB5A-413E-B373-37318D09171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15225" y="1491351"/>
            <a:ext cx="10561550" cy="2544046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892A901C-AB4D-4695-A226-7A394C70352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15225" y="4384883"/>
            <a:ext cx="1056155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596563AC-BE3D-41F5-9687-8828ACBF863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96770" y="6364977"/>
            <a:ext cx="131768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8590779B-3B82-4519-8C69-44553F1877D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579063" y="6364977"/>
            <a:ext cx="39117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493B1BD5-A939-40E7-9992-ED91BA46124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386122341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ytuł 1">
            <a:extLst>
              <a:ext uri="{FF2B5EF4-FFF2-40B4-BE49-F238E27FC236}">
                <a16:creationId xmlns:a16="http://schemas.microsoft.com/office/drawing/2014/main" id="{F9AF4CFB-55EE-4BC9-8C60-0C0D8F59E347}"/>
              </a:ext>
            </a:extLst>
          </p:cNvPr>
          <p:cNvSpPr txBox="1">
            <a:spLocks/>
          </p:cNvSpPr>
          <p:nvPr userDrawn="1"/>
        </p:nvSpPr>
        <p:spPr>
          <a:xfrm>
            <a:off x="815225" y="5283254"/>
            <a:ext cx="10561550" cy="7439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l-PL" dirty="0">
                <a:solidFill>
                  <a:schemeClr val="tx1"/>
                </a:solidFill>
              </a:rPr>
              <a:t>Kliknij, aby edytować styl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BCE143E0-AD19-4638-A473-F5ABA42011C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96770" y="6364977"/>
            <a:ext cx="131768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ECD1A940-3BF5-4BD3-BE4D-7194A25DB51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579063" y="6364977"/>
            <a:ext cx="39117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4C5395C1-8E83-4142-A051-29B8A258765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49807897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_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ytuł 1">
            <a:extLst>
              <a:ext uri="{FF2B5EF4-FFF2-40B4-BE49-F238E27FC236}">
                <a16:creationId xmlns:a16="http://schemas.microsoft.com/office/drawing/2014/main" id="{F9AF4CFB-55EE-4BC9-8C60-0C0D8F59E347}"/>
              </a:ext>
            </a:extLst>
          </p:cNvPr>
          <p:cNvSpPr txBox="1">
            <a:spLocks/>
          </p:cNvSpPr>
          <p:nvPr userDrawn="1"/>
        </p:nvSpPr>
        <p:spPr>
          <a:xfrm>
            <a:off x="815225" y="5283254"/>
            <a:ext cx="10561550" cy="7439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l-PL" dirty="0">
                <a:solidFill>
                  <a:schemeClr val="tx1"/>
                </a:solidFill>
              </a:rPr>
              <a:t>Kliknij, aby edytować styl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9650D50C-955A-4082-BF21-615DD8B1578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96770" y="6364977"/>
            <a:ext cx="131768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86398E3F-53B2-42D0-BDDC-45B373AD046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579063" y="6364977"/>
            <a:ext cx="39117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C60D3355-2627-4B0D-BD39-FEFD3332A9B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700701051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_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ytuł 1">
            <a:extLst>
              <a:ext uri="{FF2B5EF4-FFF2-40B4-BE49-F238E27FC236}">
                <a16:creationId xmlns:a16="http://schemas.microsoft.com/office/drawing/2014/main" id="{F9AF4CFB-55EE-4BC9-8C60-0C0D8F59E347}"/>
              </a:ext>
            </a:extLst>
          </p:cNvPr>
          <p:cNvSpPr txBox="1">
            <a:spLocks/>
          </p:cNvSpPr>
          <p:nvPr userDrawn="1"/>
        </p:nvSpPr>
        <p:spPr>
          <a:xfrm>
            <a:off x="815225" y="5283254"/>
            <a:ext cx="10561550" cy="7439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l-PL" dirty="0">
                <a:solidFill>
                  <a:schemeClr val="tx1"/>
                </a:solidFill>
              </a:rPr>
              <a:t>Kliknij, aby edytować styl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97B99168-456E-499C-8764-59FC92C57DC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96770" y="6364977"/>
            <a:ext cx="131768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C03BC411-1F78-4C30-ACF3-9B0BE3BFA63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579063" y="6364977"/>
            <a:ext cx="39117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2292559B-9B97-495C-BB81-4EF655F6545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48673105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4_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ytuł 1">
            <a:extLst>
              <a:ext uri="{FF2B5EF4-FFF2-40B4-BE49-F238E27FC236}">
                <a16:creationId xmlns:a16="http://schemas.microsoft.com/office/drawing/2014/main" id="{F9AF4CFB-55EE-4BC9-8C60-0C0D8F59E347}"/>
              </a:ext>
            </a:extLst>
          </p:cNvPr>
          <p:cNvSpPr txBox="1">
            <a:spLocks/>
          </p:cNvSpPr>
          <p:nvPr userDrawn="1"/>
        </p:nvSpPr>
        <p:spPr>
          <a:xfrm>
            <a:off x="815225" y="5283254"/>
            <a:ext cx="10561550" cy="7439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l-PL" dirty="0">
                <a:solidFill>
                  <a:schemeClr val="tx1"/>
                </a:solidFill>
              </a:rPr>
              <a:t>Kliknij, aby edytować styl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63F25F35-C26B-4B8D-B1FE-991CB93B6B3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96770" y="6364977"/>
            <a:ext cx="131768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8057C7C0-5B5F-4B7C-B050-F05DE580DD9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579063" y="6364977"/>
            <a:ext cx="39117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AFBFDB31-DF6D-478C-AA2C-2924F23AAB3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442445728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5_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ytuł 1">
            <a:extLst>
              <a:ext uri="{FF2B5EF4-FFF2-40B4-BE49-F238E27FC236}">
                <a16:creationId xmlns:a16="http://schemas.microsoft.com/office/drawing/2014/main" id="{F9AF4CFB-55EE-4BC9-8C60-0C0D8F59E347}"/>
              </a:ext>
            </a:extLst>
          </p:cNvPr>
          <p:cNvSpPr txBox="1">
            <a:spLocks/>
          </p:cNvSpPr>
          <p:nvPr userDrawn="1"/>
        </p:nvSpPr>
        <p:spPr>
          <a:xfrm>
            <a:off x="815225" y="5283254"/>
            <a:ext cx="10561550" cy="7439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l-PL" dirty="0">
                <a:solidFill>
                  <a:schemeClr val="bg1"/>
                </a:solidFill>
              </a:rPr>
              <a:t>Kliknij, aby edytować styl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0D4E768E-A432-47C5-888F-68096AE24A7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96770" y="6364977"/>
            <a:ext cx="131768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03AFB02A-5957-49C8-84A3-D4FE169E86C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579063" y="6364977"/>
            <a:ext cx="39117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2A45CCE-1A00-4996-9934-DAD22BFDBC6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91001699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6_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ytuł 1">
            <a:extLst>
              <a:ext uri="{FF2B5EF4-FFF2-40B4-BE49-F238E27FC236}">
                <a16:creationId xmlns:a16="http://schemas.microsoft.com/office/drawing/2014/main" id="{F9AF4CFB-55EE-4BC9-8C60-0C0D8F59E347}"/>
              </a:ext>
            </a:extLst>
          </p:cNvPr>
          <p:cNvSpPr txBox="1">
            <a:spLocks/>
          </p:cNvSpPr>
          <p:nvPr userDrawn="1"/>
        </p:nvSpPr>
        <p:spPr>
          <a:xfrm>
            <a:off x="815225" y="5283254"/>
            <a:ext cx="10561550" cy="7439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l-PL" dirty="0">
                <a:solidFill>
                  <a:schemeClr val="tx1"/>
                </a:solidFill>
              </a:rPr>
              <a:t>Kliknij, aby edytować styl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62D02B12-3AB6-48BA-BAE8-F0F64D21935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96770" y="6364977"/>
            <a:ext cx="131768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228540A5-3408-44AB-8894-00DF007DD92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579063" y="6364977"/>
            <a:ext cx="39117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82C77D95-CD96-4AAF-87B6-E84F2D2B40C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19434337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39D532A8-2075-41D7-8522-13B21197E56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96770" y="6364977"/>
            <a:ext cx="131768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D9D081A0-B6DB-4C76-82DA-DB07DD8A4E4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579063" y="6364977"/>
            <a:ext cx="39117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369945C1-C482-4601-BFA6-2E8F002B9CB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36064663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1_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FF7E7941-CE0D-41EE-BB1D-2418C1F323D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96770" y="6364977"/>
            <a:ext cx="131768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63B903B5-8A53-403D-82A7-16832DC77C9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579063" y="6364977"/>
            <a:ext cx="39117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A8462D8C-370B-411E-8784-8B02719AC6B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743681112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3_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842CA885-0189-4ABA-94E4-04A4C220B55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96770" y="6364977"/>
            <a:ext cx="131768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1D0E3600-140F-48F6-91BE-435E89FF6A2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579063" y="6364977"/>
            <a:ext cx="39117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D88B6AE2-96D9-4048-8BE7-518D0B311C5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983111020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2_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D2B23F91-4DE6-4A3F-A6ED-50F83C7EB82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96770" y="6364977"/>
            <a:ext cx="131768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17F48C1C-E0F9-428F-9B85-5BC1F76A1FD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579063" y="6364977"/>
            <a:ext cx="39117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CFDBC6F0-9F55-461A-A722-5644250C8C4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2032004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803341B-8AD4-45FF-85E6-9D4DFAF87C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5225" y="1491352"/>
            <a:ext cx="10561550" cy="743999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3CE17C7B-AF46-44F0-A4F9-810073AD4B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5225" y="2584836"/>
            <a:ext cx="10561550" cy="3457191"/>
          </a:xfrm>
        </p:spPr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B0E8684A-D554-457D-A3A3-0C68EF9BB92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96770" y="6364977"/>
            <a:ext cx="131768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BD172403-0626-433D-9408-6A030B1D064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579063" y="6364977"/>
            <a:ext cx="39117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018C9D0C-3CC1-44C8-AFF1-CC464D15359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68425604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759A85E-5FAD-4698-B7FD-CA8E433322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1503673"/>
            <a:ext cx="5096704" cy="93345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2F7711E-06F7-4E4F-BEF0-64A3352F3F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55508" y="1491351"/>
            <a:ext cx="5099880" cy="453714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801E0A51-1169-4CB5-9907-EAC5FEF4B15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764977"/>
            <a:ext cx="5096704" cy="3263519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dirty="0"/>
              <a:t>Kliknij, aby edytować style wzorca tekstu</a:t>
            </a:r>
          </a:p>
        </p:txBody>
      </p:sp>
      <p:sp>
        <p:nvSpPr>
          <p:cNvPr id="13" name="Date Placeholder 3">
            <a:extLst>
              <a:ext uri="{FF2B5EF4-FFF2-40B4-BE49-F238E27FC236}">
                <a16:creationId xmlns:a16="http://schemas.microsoft.com/office/drawing/2014/main" id="{B259B481-2B45-41BA-8DB9-5E1592420AE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896770" y="6364977"/>
            <a:ext cx="203972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4" name="Footer Placeholder 4">
            <a:extLst>
              <a:ext uri="{FF2B5EF4-FFF2-40B4-BE49-F238E27FC236}">
                <a16:creationId xmlns:a16="http://schemas.microsoft.com/office/drawing/2014/main" id="{3148ACDF-FC3C-4E3A-BA7C-57056D26F87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255507" y="6364977"/>
            <a:ext cx="32353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5" name="Slide Number Placeholder 5">
            <a:extLst>
              <a:ext uri="{FF2B5EF4-FFF2-40B4-BE49-F238E27FC236}">
                <a16:creationId xmlns:a16="http://schemas.microsoft.com/office/drawing/2014/main" id="{37EB7852-9B00-41CE-AEC4-CFEA2D57B34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648688990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1_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759A85E-5FAD-4698-B7FD-CA8E433322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1503673"/>
            <a:ext cx="5096704" cy="933450"/>
          </a:xfrm>
        </p:spPr>
        <p:txBody>
          <a:bodyPr anchor="b"/>
          <a:lstStyle>
            <a:lvl1pPr>
              <a:defRPr sz="3200">
                <a:solidFill>
                  <a:schemeClr val="bg1"/>
                </a:solidFill>
              </a:defRPr>
            </a:lvl1pPr>
          </a:lstStyle>
          <a:p>
            <a:r>
              <a:rPr lang="pl-PL" dirty="0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2F7711E-06F7-4E4F-BEF0-64A3352F3F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55508" y="1491351"/>
            <a:ext cx="5099880" cy="4537145"/>
          </a:xfrm>
        </p:spPr>
        <p:txBody>
          <a:bodyPr/>
          <a:lstStyle>
            <a:lvl1pPr>
              <a:defRPr sz="3200">
                <a:solidFill>
                  <a:schemeClr val="bg1"/>
                </a:solidFill>
              </a:defRPr>
            </a:lvl1pPr>
            <a:lvl2pPr>
              <a:defRPr sz="2800">
                <a:solidFill>
                  <a:schemeClr val="bg1"/>
                </a:solidFill>
              </a:defRPr>
            </a:lvl2pPr>
            <a:lvl3pPr>
              <a:defRPr sz="2400">
                <a:solidFill>
                  <a:schemeClr val="bg1"/>
                </a:solidFill>
              </a:defRPr>
            </a:lvl3pPr>
            <a:lvl4pPr>
              <a:defRPr sz="2000">
                <a:solidFill>
                  <a:schemeClr val="bg1"/>
                </a:solidFill>
              </a:defRPr>
            </a:lvl4pPr>
            <a:lvl5pPr>
              <a:defRPr sz="2000">
                <a:solidFill>
                  <a:schemeClr val="bg1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801E0A51-1169-4CB5-9907-EAC5FEF4B15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764977"/>
            <a:ext cx="5096704" cy="3263519"/>
          </a:xfrm>
        </p:spPr>
        <p:txBody>
          <a:bodyPr/>
          <a:lstStyle>
            <a:lvl1pPr marL="0" indent="0">
              <a:buNone/>
              <a:defRPr sz="16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dirty="0"/>
              <a:t>Kliknij, aby edytować style wzorca tekstu</a:t>
            </a:r>
          </a:p>
        </p:txBody>
      </p:sp>
      <p:sp>
        <p:nvSpPr>
          <p:cNvPr id="11" name="Date Placeholder 3">
            <a:extLst>
              <a:ext uri="{FF2B5EF4-FFF2-40B4-BE49-F238E27FC236}">
                <a16:creationId xmlns:a16="http://schemas.microsoft.com/office/drawing/2014/main" id="{77AB6880-C866-401E-A8A8-5026790575C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896770" y="6364977"/>
            <a:ext cx="203972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2" name="Footer Placeholder 4">
            <a:extLst>
              <a:ext uri="{FF2B5EF4-FFF2-40B4-BE49-F238E27FC236}">
                <a16:creationId xmlns:a16="http://schemas.microsoft.com/office/drawing/2014/main" id="{6DCE5ACD-9631-4333-B028-9EBFFB45DAB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255507" y="6364977"/>
            <a:ext cx="32353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D1B6D498-50A3-4E0F-A0C8-E2B32D983C3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939205237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2_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759A85E-5FAD-4698-B7FD-CA8E433322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1503673"/>
            <a:ext cx="5096704" cy="93345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2F7711E-06F7-4E4F-BEF0-64A3352F3F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55508" y="1491351"/>
            <a:ext cx="5099880" cy="453714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801E0A51-1169-4CB5-9907-EAC5FEF4B15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764977"/>
            <a:ext cx="5096704" cy="3263519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dirty="0"/>
              <a:t>Kliknij, aby edytować style wzorca tekstu</a:t>
            </a:r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007EA34C-5E62-406F-B868-487F2DF23E6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896770" y="6364977"/>
            <a:ext cx="203972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7F037673-180B-4E31-BD43-5FBCC110AE6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255507" y="6364977"/>
            <a:ext cx="32353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3949BBAA-BCEC-4872-B25E-DFBF5A9A111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37035386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3_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759A85E-5FAD-4698-B7FD-CA8E433322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1503673"/>
            <a:ext cx="5096704" cy="93345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2F7711E-06F7-4E4F-BEF0-64A3352F3F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55508" y="1491351"/>
            <a:ext cx="5099880" cy="453714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801E0A51-1169-4CB5-9907-EAC5FEF4B15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764977"/>
            <a:ext cx="5096704" cy="3263519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dirty="0"/>
              <a:t>Kliknij, aby edytować style wzorca tekstu</a:t>
            </a:r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AE9C8813-B0B2-4E8C-A70A-D3F9A17BE0C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896770" y="6364977"/>
            <a:ext cx="203972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4C42DF49-F05B-476D-A89B-21D72E3CDD6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255507" y="6364977"/>
            <a:ext cx="32353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BCE9D692-C534-45E2-BDA3-F2F80E1D5FD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893517695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6_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759A85E-5FAD-4698-B7FD-CA8E433322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1503673"/>
            <a:ext cx="5096704" cy="93345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2F7711E-06F7-4E4F-BEF0-64A3352F3F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55508" y="1491351"/>
            <a:ext cx="5099880" cy="4537145"/>
          </a:xfrm>
        </p:spPr>
        <p:txBody>
          <a:bodyPr/>
          <a:lstStyle>
            <a:lvl1pPr>
              <a:defRPr sz="3200">
                <a:solidFill>
                  <a:schemeClr val="bg1"/>
                </a:solidFill>
              </a:defRPr>
            </a:lvl1pPr>
            <a:lvl2pPr>
              <a:defRPr sz="2800">
                <a:solidFill>
                  <a:schemeClr val="bg1"/>
                </a:solidFill>
              </a:defRPr>
            </a:lvl2pPr>
            <a:lvl3pPr>
              <a:defRPr sz="2400">
                <a:solidFill>
                  <a:schemeClr val="bg1"/>
                </a:solidFill>
              </a:defRPr>
            </a:lvl3pPr>
            <a:lvl4pPr>
              <a:defRPr sz="2000">
                <a:solidFill>
                  <a:schemeClr val="bg1"/>
                </a:solidFill>
              </a:defRPr>
            </a:lvl4pPr>
            <a:lvl5pPr>
              <a:defRPr sz="2000">
                <a:solidFill>
                  <a:schemeClr val="bg1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801E0A51-1169-4CB5-9907-EAC5FEF4B15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764977"/>
            <a:ext cx="5096704" cy="3263519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dirty="0"/>
              <a:t>Kliknij, aby edytować style wzorca tekstu</a:t>
            </a:r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4615BFEE-75AF-45E0-A7A4-3FAA6291515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896770" y="6364977"/>
            <a:ext cx="203972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51B0E6BB-6CC9-4786-AD56-9EB07C17F4D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255507" y="6364977"/>
            <a:ext cx="32353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1D57DE1E-303A-4740-8ECE-CAD86CCB549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703883933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7_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759A85E-5FAD-4698-B7FD-CA8E433322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1503673"/>
            <a:ext cx="5096704" cy="93345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2F7711E-06F7-4E4F-BEF0-64A3352F3F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55508" y="1491351"/>
            <a:ext cx="5099880" cy="4537145"/>
          </a:xfrm>
        </p:spPr>
        <p:txBody>
          <a:bodyPr/>
          <a:lstStyle>
            <a:lvl1pPr>
              <a:defRPr sz="3200">
                <a:solidFill>
                  <a:schemeClr val="bg1"/>
                </a:solidFill>
              </a:defRPr>
            </a:lvl1pPr>
            <a:lvl2pPr>
              <a:defRPr sz="2800">
                <a:solidFill>
                  <a:schemeClr val="bg1"/>
                </a:solidFill>
              </a:defRPr>
            </a:lvl2pPr>
            <a:lvl3pPr>
              <a:defRPr sz="2400">
                <a:solidFill>
                  <a:schemeClr val="bg1"/>
                </a:solidFill>
              </a:defRPr>
            </a:lvl3pPr>
            <a:lvl4pPr>
              <a:defRPr sz="2000">
                <a:solidFill>
                  <a:schemeClr val="bg1"/>
                </a:solidFill>
              </a:defRPr>
            </a:lvl4pPr>
            <a:lvl5pPr>
              <a:defRPr sz="2000">
                <a:solidFill>
                  <a:schemeClr val="bg1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801E0A51-1169-4CB5-9907-EAC5FEF4B15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764977"/>
            <a:ext cx="5096704" cy="3263519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dirty="0"/>
              <a:t>Kliknij, aby edytować style wzorca tekstu</a:t>
            </a:r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6906F5CD-992C-474D-B244-712890B4F24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896770" y="6364977"/>
            <a:ext cx="203972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7380B9AF-6AB9-455B-A23F-A1DADCE5577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255507" y="6364977"/>
            <a:ext cx="32353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C2B82596-1EF7-4C64-ACC6-8DBFE519905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897750720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8_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759A85E-5FAD-4698-B7FD-CA8E433322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1503673"/>
            <a:ext cx="5096704" cy="93345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2F7711E-06F7-4E4F-BEF0-64A3352F3F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55508" y="1491351"/>
            <a:ext cx="5099880" cy="4537145"/>
          </a:xfrm>
        </p:spPr>
        <p:txBody>
          <a:bodyPr/>
          <a:lstStyle>
            <a:lvl1pPr>
              <a:defRPr sz="3200">
                <a:solidFill>
                  <a:schemeClr val="bg1"/>
                </a:solidFill>
              </a:defRPr>
            </a:lvl1pPr>
            <a:lvl2pPr>
              <a:defRPr sz="2800">
                <a:solidFill>
                  <a:schemeClr val="bg1"/>
                </a:solidFill>
              </a:defRPr>
            </a:lvl2pPr>
            <a:lvl3pPr>
              <a:defRPr sz="2400">
                <a:solidFill>
                  <a:schemeClr val="bg1"/>
                </a:solidFill>
              </a:defRPr>
            </a:lvl3pPr>
            <a:lvl4pPr>
              <a:defRPr sz="2000">
                <a:solidFill>
                  <a:schemeClr val="bg1"/>
                </a:solidFill>
              </a:defRPr>
            </a:lvl4pPr>
            <a:lvl5pPr>
              <a:defRPr sz="2000">
                <a:solidFill>
                  <a:schemeClr val="bg1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801E0A51-1169-4CB5-9907-EAC5FEF4B15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764977"/>
            <a:ext cx="5096704" cy="3263519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dirty="0"/>
              <a:t>Kliknij, aby edytować style wzorca tekstu</a:t>
            </a:r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27EE972E-C637-4381-A7AC-D278974E02E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896770" y="6364977"/>
            <a:ext cx="203972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47AE1E7A-1C10-4603-88A7-E71BCFF135D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255507" y="6364977"/>
            <a:ext cx="32353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51F1EB4C-3AF6-430D-99E8-AAC6B71C812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862020022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9_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759A85E-5FAD-4698-B7FD-CA8E433322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1503673"/>
            <a:ext cx="5096704" cy="93345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2F7711E-06F7-4E4F-BEF0-64A3352F3F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55508" y="1491351"/>
            <a:ext cx="5099880" cy="453714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801E0A51-1169-4CB5-9907-EAC5FEF4B15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764977"/>
            <a:ext cx="5096704" cy="3263519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dirty="0"/>
              <a:t>Kliknij, aby edytować style wzorca tekstu</a:t>
            </a:r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DE1335F7-D0DA-4902-8FC0-A1AD6B8C2D3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896770" y="6364977"/>
            <a:ext cx="203972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3A99C339-E57D-4733-9C92-E5737A8CA23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255507" y="6364977"/>
            <a:ext cx="32353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0BD6AB10-B2A1-44D3-A070-E58A5A49223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797087014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4_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759A85E-5FAD-4698-B7FD-CA8E433322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1503673"/>
            <a:ext cx="5096704" cy="93345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2F7711E-06F7-4E4F-BEF0-64A3352F3F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55508" y="1491351"/>
            <a:ext cx="5099880" cy="453714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801E0A51-1169-4CB5-9907-EAC5FEF4B15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764977"/>
            <a:ext cx="5096704" cy="3263519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dirty="0"/>
              <a:t>Kliknij, aby edytować style wzorca tekstu</a:t>
            </a:r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4C695505-8A9C-45FD-88E5-C4769A763CA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896770" y="6364977"/>
            <a:ext cx="203972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7015B6B4-341E-4F22-BC2D-E828AC900CC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255507" y="6364977"/>
            <a:ext cx="32353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A65009E7-47DE-47DF-BA47-0F151563694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29565375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5_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759A85E-5FAD-4698-B7FD-CA8E433322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1503673"/>
            <a:ext cx="5096704" cy="93345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2F7711E-06F7-4E4F-BEF0-64A3352F3F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55508" y="1491351"/>
            <a:ext cx="5099880" cy="453714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801E0A51-1169-4CB5-9907-EAC5FEF4B15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764977"/>
            <a:ext cx="5096704" cy="3263519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dirty="0"/>
              <a:t>Kliknij, aby edytować style wzorca tekstu</a:t>
            </a: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08E348AF-9E8E-406D-B934-3D985E505BF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896770" y="6364977"/>
            <a:ext cx="203972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27F676DC-3208-4790-90E6-6BF6E950F85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255507" y="6364977"/>
            <a:ext cx="32353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269DC7F6-0C06-4D37-BE7F-E77B381CD88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262716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1_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803341B-8AD4-45FF-85E6-9D4DFAF87C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5225" y="1491352"/>
            <a:ext cx="10561550" cy="743999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pl-PL" dirty="0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3CE17C7B-AF46-44F0-A4F9-810073AD4B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5225" y="2584836"/>
            <a:ext cx="10561550" cy="3457191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96DC43AC-8B96-4504-ABCE-415B7032C41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96770" y="6364977"/>
            <a:ext cx="131768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DF721D00-5188-4A9D-91E8-50044DF4C34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579063" y="6364977"/>
            <a:ext cx="39117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2995EF76-2FF8-4860-A8A1-6694D5FFAAA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495750385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obrazu 2">
            <a:extLst>
              <a:ext uri="{FF2B5EF4-FFF2-40B4-BE49-F238E27FC236}">
                <a16:creationId xmlns:a16="http://schemas.microsoft.com/office/drawing/2014/main" id="{714BED47-F1B0-4D97-A171-B576F4B6474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66322" y="1503673"/>
            <a:ext cx="7510452" cy="4524823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 dirty="0"/>
          </a:p>
        </p:txBody>
      </p:sp>
      <p:sp>
        <p:nvSpPr>
          <p:cNvPr id="8" name="Tytuł 1">
            <a:extLst>
              <a:ext uri="{FF2B5EF4-FFF2-40B4-BE49-F238E27FC236}">
                <a16:creationId xmlns:a16="http://schemas.microsoft.com/office/drawing/2014/main" id="{130CFE91-1F5E-41E2-AB52-FB08D7EC29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1503673"/>
            <a:ext cx="2668725" cy="93345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9" name="Symbol zastępczy tekstu 3">
            <a:extLst>
              <a:ext uri="{FF2B5EF4-FFF2-40B4-BE49-F238E27FC236}">
                <a16:creationId xmlns:a16="http://schemas.microsoft.com/office/drawing/2014/main" id="{7BCD51F7-4641-4E5B-99D2-7BE70A377472}"/>
              </a:ext>
            </a:extLst>
          </p:cNvPr>
          <p:cNvSpPr>
            <a:spLocks noGrp="1"/>
          </p:cNvSpPr>
          <p:nvPr>
            <p:ph type="body" sz="half" idx="13"/>
          </p:nvPr>
        </p:nvSpPr>
        <p:spPr>
          <a:xfrm>
            <a:off x="839788" y="2764977"/>
            <a:ext cx="2668725" cy="3263519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dirty="0"/>
              <a:t>Kliknij, aby edytować style wzorca tekstu</a:t>
            </a:r>
          </a:p>
        </p:txBody>
      </p:sp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FABE0364-BF06-4F32-9DE3-E1BAC5314FC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96770" y="6364977"/>
            <a:ext cx="131768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8B8052DF-57D6-4710-A0E7-47CA13B23C2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579063" y="6364977"/>
            <a:ext cx="39117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98F84091-EDA2-4434-B37D-54EF7D5D2AE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359970214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obrazu 2">
            <a:extLst>
              <a:ext uri="{FF2B5EF4-FFF2-40B4-BE49-F238E27FC236}">
                <a16:creationId xmlns:a16="http://schemas.microsoft.com/office/drawing/2014/main" id="{714BED47-F1B0-4D97-A171-B576F4B6474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66322" y="1503673"/>
            <a:ext cx="7510452" cy="4524823"/>
          </a:xfrm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 dirty="0"/>
          </a:p>
        </p:txBody>
      </p:sp>
      <p:sp>
        <p:nvSpPr>
          <p:cNvPr id="8" name="Tytuł 1">
            <a:extLst>
              <a:ext uri="{FF2B5EF4-FFF2-40B4-BE49-F238E27FC236}">
                <a16:creationId xmlns:a16="http://schemas.microsoft.com/office/drawing/2014/main" id="{130CFE91-1F5E-41E2-AB52-FB08D7EC29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1503673"/>
            <a:ext cx="2668725" cy="933450"/>
          </a:xfrm>
        </p:spPr>
        <p:txBody>
          <a:bodyPr anchor="b"/>
          <a:lstStyle>
            <a:lvl1pPr>
              <a:defRPr sz="3200">
                <a:solidFill>
                  <a:schemeClr val="bg1"/>
                </a:solidFill>
              </a:defRPr>
            </a:lvl1pPr>
          </a:lstStyle>
          <a:p>
            <a:r>
              <a:rPr lang="pl-PL" dirty="0"/>
              <a:t>Kliknij, aby edytować styl</a:t>
            </a:r>
          </a:p>
        </p:txBody>
      </p:sp>
      <p:sp>
        <p:nvSpPr>
          <p:cNvPr id="9" name="Symbol zastępczy tekstu 3">
            <a:extLst>
              <a:ext uri="{FF2B5EF4-FFF2-40B4-BE49-F238E27FC236}">
                <a16:creationId xmlns:a16="http://schemas.microsoft.com/office/drawing/2014/main" id="{7BCD51F7-4641-4E5B-99D2-7BE70A377472}"/>
              </a:ext>
            </a:extLst>
          </p:cNvPr>
          <p:cNvSpPr>
            <a:spLocks noGrp="1"/>
          </p:cNvSpPr>
          <p:nvPr>
            <p:ph type="body" sz="half" idx="13"/>
          </p:nvPr>
        </p:nvSpPr>
        <p:spPr>
          <a:xfrm>
            <a:off x="839788" y="2764977"/>
            <a:ext cx="2668725" cy="3263519"/>
          </a:xfrm>
        </p:spPr>
        <p:txBody>
          <a:bodyPr/>
          <a:lstStyle>
            <a:lvl1pPr marL="0" indent="0">
              <a:buNone/>
              <a:defRPr sz="16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dirty="0"/>
              <a:t>Kliknij, aby edytować style wzorca tekstu</a:t>
            </a:r>
          </a:p>
        </p:txBody>
      </p:sp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FF37336B-E810-4B98-9B50-45AFB055E1E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96770" y="6364977"/>
            <a:ext cx="131768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EA80A11A-954D-4170-8529-55235A1A9C3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579063" y="6364977"/>
            <a:ext cx="39117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20FC5087-4E71-40D7-BE4F-E1F6A311E46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74695797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_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obrazu 2">
            <a:extLst>
              <a:ext uri="{FF2B5EF4-FFF2-40B4-BE49-F238E27FC236}">
                <a16:creationId xmlns:a16="http://schemas.microsoft.com/office/drawing/2014/main" id="{714BED47-F1B0-4D97-A171-B576F4B6474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66322" y="1503673"/>
            <a:ext cx="7510452" cy="4524823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 dirty="0"/>
          </a:p>
        </p:txBody>
      </p:sp>
      <p:sp>
        <p:nvSpPr>
          <p:cNvPr id="8" name="Tytuł 1">
            <a:extLst>
              <a:ext uri="{FF2B5EF4-FFF2-40B4-BE49-F238E27FC236}">
                <a16:creationId xmlns:a16="http://schemas.microsoft.com/office/drawing/2014/main" id="{130CFE91-1F5E-41E2-AB52-FB08D7EC29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1503673"/>
            <a:ext cx="2668725" cy="93345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9" name="Symbol zastępczy tekstu 3">
            <a:extLst>
              <a:ext uri="{FF2B5EF4-FFF2-40B4-BE49-F238E27FC236}">
                <a16:creationId xmlns:a16="http://schemas.microsoft.com/office/drawing/2014/main" id="{7BCD51F7-4641-4E5B-99D2-7BE70A377472}"/>
              </a:ext>
            </a:extLst>
          </p:cNvPr>
          <p:cNvSpPr>
            <a:spLocks noGrp="1"/>
          </p:cNvSpPr>
          <p:nvPr>
            <p:ph type="body" sz="half" idx="13"/>
          </p:nvPr>
        </p:nvSpPr>
        <p:spPr>
          <a:xfrm>
            <a:off x="839788" y="2764977"/>
            <a:ext cx="2668725" cy="3263519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dirty="0"/>
              <a:t>Kliknij, aby edytować style wzorca tekstu</a:t>
            </a:r>
          </a:p>
        </p:txBody>
      </p:sp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65D5DFDD-75D8-4BE3-B85C-59539701D1E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96770" y="6364977"/>
            <a:ext cx="131768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374D2AE6-0AFC-43E4-8940-411EBBE7609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579063" y="6364977"/>
            <a:ext cx="39117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ECEFC45E-9287-47FA-8275-255D5DD9C71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900079139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_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obrazu 2">
            <a:extLst>
              <a:ext uri="{FF2B5EF4-FFF2-40B4-BE49-F238E27FC236}">
                <a16:creationId xmlns:a16="http://schemas.microsoft.com/office/drawing/2014/main" id="{714BED47-F1B0-4D97-A171-B576F4B6474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66322" y="1503673"/>
            <a:ext cx="7510452" cy="4524823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 dirty="0"/>
          </a:p>
        </p:txBody>
      </p:sp>
      <p:sp>
        <p:nvSpPr>
          <p:cNvPr id="8" name="Tytuł 1">
            <a:extLst>
              <a:ext uri="{FF2B5EF4-FFF2-40B4-BE49-F238E27FC236}">
                <a16:creationId xmlns:a16="http://schemas.microsoft.com/office/drawing/2014/main" id="{130CFE91-1F5E-41E2-AB52-FB08D7EC29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1503673"/>
            <a:ext cx="2668725" cy="93345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9" name="Symbol zastępczy tekstu 3">
            <a:extLst>
              <a:ext uri="{FF2B5EF4-FFF2-40B4-BE49-F238E27FC236}">
                <a16:creationId xmlns:a16="http://schemas.microsoft.com/office/drawing/2014/main" id="{7BCD51F7-4641-4E5B-99D2-7BE70A377472}"/>
              </a:ext>
            </a:extLst>
          </p:cNvPr>
          <p:cNvSpPr>
            <a:spLocks noGrp="1"/>
          </p:cNvSpPr>
          <p:nvPr>
            <p:ph type="body" sz="half" idx="13"/>
          </p:nvPr>
        </p:nvSpPr>
        <p:spPr>
          <a:xfrm>
            <a:off x="839788" y="2764977"/>
            <a:ext cx="2668725" cy="3263519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dirty="0"/>
              <a:t>Kliknij, aby edytować style wzorca tekstu</a:t>
            </a:r>
          </a:p>
        </p:txBody>
      </p:sp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0E32EC9B-59C1-4F97-A951-7110130F63D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96770" y="6364977"/>
            <a:ext cx="131768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37189159-9136-4EF0-8A37-91BE95486BE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579063" y="6364977"/>
            <a:ext cx="39117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69717549-6C1F-4352-AB3B-0E6E20B09CA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239736057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71A38BFB-54AC-4711-B315-B13DC46E963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15225" y="2514600"/>
            <a:ext cx="10561550" cy="3527427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Tytuł 1">
            <a:extLst>
              <a:ext uri="{FF2B5EF4-FFF2-40B4-BE49-F238E27FC236}">
                <a16:creationId xmlns:a16="http://schemas.microsoft.com/office/drawing/2014/main" id="{2E056FF7-5F0F-4E69-A1FC-00A9A495F8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5225" y="1491352"/>
            <a:ext cx="10561550" cy="743999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pl-PL" dirty="0"/>
              <a:t>Kliknij, aby edytować styl</a:t>
            </a:r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5C08F80B-E675-4763-982F-7E0BB2B9ED8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96770" y="6364977"/>
            <a:ext cx="131768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BBBDBF4B-B481-405B-9404-7957C67DE5B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579063" y="6364977"/>
            <a:ext cx="39117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2BB143BE-9520-48D6-B629-C4296BE26F2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090607675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71A38BFB-54AC-4711-B315-B13DC46E963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15225" y="2514600"/>
            <a:ext cx="10561550" cy="3527427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Tytuł 1">
            <a:extLst>
              <a:ext uri="{FF2B5EF4-FFF2-40B4-BE49-F238E27FC236}">
                <a16:creationId xmlns:a16="http://schemas.microsoft.com/office/drawing/2014/main" id="{2E056FF7-5F0F-4E69-A1FC-00A9A495F8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5225" y="1491352"/>
            <a:ext cx="10561550" cy="743999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pl-PL" dirty="0"/>
              <a:t>Kliknij, aby edytować styl</a:t>
            </a:r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7AC041D3-D1FE-43BB-8DFF-6845E92C7DC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96770" y="6364977"/>
            <a:ext cx="131768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E48CF3FC-D56D-4D62-A86E-594015B3052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579063" y="6364977"/>
            <a:ext cx="39117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F7E65CD2-DC59-4DAA-B1A7-B0A45FB9AAA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095546407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_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71A38BFB-54AC-4711-B315-B13DC46E963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15225" y="2514600"/>
            <a:ext cx="10561550" cy="3527427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Tytuł 1">
            <a:extLst>
              <a:ext uri="{FF2B5EF4-FFF2-40B4-BE49-F238E27FC236}">
                <a16:creationId xmlns:a16="http://schemas.microsoft.com/office/drawing/2014/main" id="{2E056FF7-5F0F-4E69-A1FC-00A9A495F8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5225" y="1491352"/>
            <a:ext cx="10561550" cy="743999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pl-PL" dirty="0"/>
              <a:t>Kliknij, aby edytować styl</a:t>
            </a:r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11DB685A-E33A-4EDE-8535-211FACC0CA6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96770" y="6364977"/>
            <a:ext cx="131768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DCA8862A-2636-4B29-A4F2-88E2BC264E2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579063" y="6364977"/>
            <a:ext cx="39117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DC183B01-4A99-4E58-B049-45AB279AC8F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48431286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4_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71A38BFB-54AC-4711-B315-B13DC46E963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15225" y="2514600"/>
            <a:ext cx="10561550" cy="3527427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Tytuł 1">
            <a:extLst>
              <a:ext uri="{FF2B5EF4-FFF2-40B4-BE49-F238E27FC236}">
                <a16:creationId xmlns:a16="http://schemas.microsoft.com/office/drawing/2014/main" id="{2E056FF7-5F0F-4E69-A1FC-00A9A495F8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5225" y="1491352"/>
            <a:ext cx="10561550" cy="743999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pl-PL" dirty="0"/>
              <a:t>Kliknij, aby edytować styl</a:t>
            </a:r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6E9DBABF-9D71-4AF8-98F8-F8C33CCC67F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96770" y="6364977"/>
            <a:ext cx="131768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292CE0A2-2617-4A16-B878-807D8CF5A8E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579063" y="6364977"/>
            <a:ext cx="39117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11B47645-0415-4F69-94D6-3411D42E78E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052413821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>
            <a:extLst>
              <a:ext uri="{FF2B5EF4-FFF2-40B4-BE49-F238E27FC236}">
                <a16:creationId xmlns:a16="http://schemas.microsoft.com/office/drawing/2014/main" id="{CEC5D974-29F9-405B-B835-3C672A64431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478078" y="1500809"/>
            <a:ext cx="2898696" cy="4532243"/>
          </a:xfrm>
        </p:spPr>
        <p:txBody>
          <a:bodyPr vert="eaVert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pl-PL" dirty="0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61320EDD-D3E9-44B9-A699-5A7E85FB758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1500809"/>
            <a:ext cx="7132983" cy="4532243"/>
          </a:xfrm>
        </p:spPr>
        <p:txBody>
          <a:bodyPr vert="eaVert"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AA1E0C26-5814-41BE-8B0B-F0C6318DD4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058400" y="6356350"/>
            <a:ext cx="1318374" cy="365125"/>
          </a:xfrm>
          <a:prstGeom prst="rect">
            <a:avLst/>
          </a:prstGeom>
        </p:spPr>
        <p:txBody>
          <a:bodyPr/>
          <a:lstStyle/>
          <a:p>
            <a:fld id="{EEC69B0B-B8A3-4BEB-AC4A-E0DA085B5A3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709714006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1_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>
            <a:extLst>
              <a:ext uri="{FF2B5EF4-FFF2-40B4-BE49-F238E27FC236}">
                <a16:creationId xmlns:a16="http://schemas.microsoft.com/office/drawing/2014/main" id="{CEC5D974-29F9-405B-B835-3C672A64431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478078" y="1500809"/>
            <a:ext cx="2898696" cy="4532243"/>
          </a:xfrm>
        </p:spPr>
        <p:txBody>
          <a:bodyPr vert="eaVert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pl-PL" dirty="0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61320EDD-D3E9-44B9-A699-5A7E85FB758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1500809"/>
            <a:ext cx="7132983" cy="4532243"/>
          </a:xfrm>
        </p:spPr>
        <p:txBody>
          <a:bodyPr vert="eaVert"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AA1E0C26-5814-41BE-8B0B-F0C6318DD4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058400" y="6356350"/>
            <a:ext cx="1318374" cy="365125"/>
          </a:xfrm>
          <a:prstGeom prst="rect">
            <a:avLst/>
          </a:prstGeom>
        </p:spPr>
        <p:txBody>
          <a:bodyPr/>
          <a:lstStyle/>
          <a:p>
            <a:fld id="{EEC69B0B-B8A3-4BEB-AC4A-E0DA085B5A3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752280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2_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803341B-8AD4-45FF-85E6-9D4DFAF87C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5225" y="1491352"/>
            <a:ext cx="10561550" cy="743999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3CE17C7B-AF46-44F0-A4F9-810073AD4B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5225" y="2584836"/>
            <a:ext cx="10561550" cy="3457191"/>
          </a:xfrm>
        </p:spPr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ECB5EF12-25DC-495F-8ACB-F64C3F06A21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96770" y="6364977"/>
            <a:ext cx="131768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51C2046F-0B2D-4A05-A307-04CCF0D0793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579063" y="6364977"/>
            <a:ext cx="39117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08236BAD-18F2-43E7-8043-9CF2328086F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78334387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2_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>
            <a:extLst>
              <a:ext uri="{FF2B5EF4-FFF2-40B4-BE49-F238E27FC236}">
                <a16:creationId xmlns:a16="http://schemas.microsoft.com/office/drawing/2014/main" id="{CEC5D974-29F9-405B-B835-3C672A64431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478078" y="1500809"/>
            <a:ext cx="2898696" cy="4532243"/>
          </a:xfrm>
        </p:spPr>
        <p:txBody>
          <a:bodyPr vert="eaVert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pl-PL" dirty="0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61320EDD-D3E9-44B9-A699-5A7E85FB758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1500809"/>
            <a:ext cx="7132983" cy="4532243"/>
          </a:xfrm>
        </p:spPr>
        <p:txBody>
          <a:bodyPr vert="eaVert"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AA1E0C26-5814-41BE-8B0B-F0C6318DD4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058400" y="6356350"/>
            <a:ext cx="1318374" cy="365125"/>
          </a:xfrm>
          <a:prstGeom prst="rect">
            <a:avLst/>
          </a:prstGeom>
        </p:spPr>
        <p:txBody>
          <a:bodyPr/>
          <a:lstStyle/>
          <a:p>
            <a:fld id="{EEC69B0B-B8A3-4BEB-AC4A-E0DA085B5A3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480104544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3_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>
            <a:extLst>
              <a:ext uri="{FF2B5EF4-FFF2-40B4-BE49-F238E27FC236}">
                <a16:creationId xmlns:a16="http://schemas.microsoft.com/office/drawing/2014/main" id="{CEC5D974-29F9-405B-B835-3C672A64431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478078" y="1500809"/>
            <a:ext cx="2898696" cy="4532243"/>
          </a:xfrm>
        </p:spPr>
        <p:txBody>
          <a:bodyPr vert="eaVert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pl-PL" dirty="0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61320EDD-D3E9-44B9-A699-5A7E85FB758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1500809"/>
            <a:ext cx="7132983" cy="4532243"/>
          </a:xfrm>
        </p:spPr>
        <p:txBody>
          <a:bodyPr vert="eaVert"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AA1E0C26-5814-41BE-8B0B-F0C6318DD4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058400" y="6356350"/>
            <a:ext cx="1318374" cy="365125"/>
          </a:xfrm>
          <a:prstGeom prst="rect">
            <a:avLst/>
          </a:prstGeom>
        </p:spPr>
        <p:txBody>
          <a:bodyPr/>
          <a:lstStyle/>
          <a:p>
            <a:fld id="{EEC69B0B-B8A3-4BEB-AC4A-E0DA085B5A3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493030926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4_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>
            <a:extLst>
              <a:ext uri="{FF2B5EF4-FFF2-40B4-BE49-F238E27FC236}">
                <a16:creationId xmlns:a16="http://schemas.microsoft.com/office/drawing/2014/main" id="{CEC5D974-29F9-405B-B835-3C672A64431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478078" y="1500809"/>
            <a:ext cx="2898696" cy="4532243"/>
          </a:xfrm>
        </p:spPr>
        <p:txBody>
          <a:bodyPr vert="eaVert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pl-PL" dirty="0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61320EDD-D3E9-44B9-A699-5A7E85FB758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1500809"/>
            <a:ext cx="7132983" cy="4532243"/>
          </a:xfrm>
        </p:spPr>
        <p:txBody>
          <a:bodyPr vert="eaVert"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AA1E0C26-5814-41BE-8B0B-F0C6318DD4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058400" y="6356350"/>
            <a:ext cx="1318374" cy="365125"/>
          </a:xfrm>
          <a:prstGeom prst="rect">
            <a:avLst/>
          </a:prstGeom>
        </p:spPr>
        <p:txBody>
          <a:bodyPr/>
          <a:lstStyle/>
          <a:p>
            <a:fld id="{EEC69B0B-B8A3-4BEB-AC4A-E0DA085B5A3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283126076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5_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>
            <a:extLst>
              <a:ext uri="{FF2B5EF4-FFF2-40B4-BE49-F238E27FC236}">
                <a16:creationId xmlns:a16="http://schemas.microsoft.com/office/drawing/2014/main" id="{CEC5D974-29F9-405B-B835-3C672A64431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478078" y="1500809"/>
            <a:ext cx="2898696" cy="4532243"/>
          </a:xfrm>
        </p:spPr>
        <p:txBody>
          <a:bodyPr vert="eaVert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pl-PL" dirty="0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61320EDD-D3E9-44B9-A699-5A7E85FB758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1500809"/>
            <a:ext cx="7132983" cy="4532243"/>
          </a:xfrm>
        </p:spPr>
        <p:txBody>
          <a:bodyPr vert="eaVert"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AA1E0C26-5814-41BE-8B0B-F0C6318DD4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058400" y="6356350"/>
            <a:ext cx="1318374" cy="365125"/>
          </a:xfrm>
          <a:prstGeom prst="rect">
            <a:avLst/>
          </a:prstGeom>
        </p:spPr>
        <p:txBody>
          <a:bodyPr/>
          <a:lstStyle/>
          <a:p>
            <a:fld id="{EEC69B0B-B8A3-4BEB-AC4A-E0DA085B5A3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9250544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_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803341B-8AD4-45FF-85E6-9D4DFAF87C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11230"/>
            <a:ext cx="10561550" cy="743999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3CE17C7B-AF46-44F0-A4F9-810073AD4B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5225" y="2584836"/>
            <a:ext cx="10561550" cy="3457191"/>
          </a:xfrm>
        </p:spPr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6599FB3E-22EE-4488-9938-984285D5D36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96770" y="6364977"/>
            <a:ext cx="131768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5FA49DDB-D68C-4FCB-9E1E-B062152A6E7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579063" y="6364977"/>
            <a:ext cx="39117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997FB28E-DDAB-4225-9151-D6AF4DD0C9A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5133790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4_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803341B-8AD4-45FF-85E6-9D4DFAF87C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5225" y="1491352"/>
            <a:ext cx="10561550" cy="743999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pl-PL" dirty="0"/>
              <a:t>Kliknij, aby edytować styl</a:t>
            </a:r>
          </a:p>
        </p:txBody>
      </p:sp>
      <p:sp>
        <p:nvSpPr>
          <p:cNvPr id="8" name="Symbol zastępczy zawartości 2">
            <a:extLst>
              <a:ext uri="{FF2B5EF4-FFF2-40B4-BE49-F238E27FC236}">
                <a16:creationId xmlns:a16="http://schemas.microsoft.com/office/drawing/2014/main" id="{4264D716-9C86-47F3-81F3-FDD5C027FE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5225" y="2515716"/>
            <a:ext cx="10561550" cy="3526312"/>
          </a:xfrm>
        </p:spPr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AE7A552A-78F6-468E-97E4-6C150223EF6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96770" y="6364977"/>
            <a:ext cx="131768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F4A90475-8688-4DF9-AE5F-57C9FCFD93C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579063" y="6364977"/>
            <a:ext cx="39117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B535DA37-1331-4FAC-9DAA-22049EE0B67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585682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6" Type="http://schemas.openxmlformats.org/officeDocument/2006/relationships/slideLayout" Target="../slideLayouts/slideLayout26.xml"/><Relationship Id="rId21" Type="http://schemas.openxmlformats.org/officeDocument/2006/relationships/slideLayout" Target="../slideLayouts/slideLayout21.xml"/><Relationship Id="rId42" Type="http://schemas.openxmlformats.org/officeDocument/2006/relationships/slideLayout" Target="../slideLayouts/slideLayout42.xml"/><Relationship Id="rId47" Type="http://schemas.openxmlformats.org/officeDocument/2006/relationships/slideLayout" Target="../slideLayouts/slideLayout47.xml"/><Relationship Id="rId63" Type="http://schemas.openxmlformats.org/officeDocument/2006/relationships/slideLayout" Target="../slideLayouts/slideLayout63.xml"/><Relationship Id="rId68" Type="http://schemas.openxmlformats.org/officeDocument/2006/relationships/slideLayout" Target="../slideLayouts/slideLayout68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9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40" Type="http://schemas.openxmlformats.org/officeDocument/2006/relationships/slideLayout" Target="../slideLayouts/slideLayout40.xml"/><Relationship Id="rId45" Type="http://schemas.openxmlformats.org/officeDocument/2006/relationships/slideLayout" Target="../slideLayouts/slideLayout45.xml"/><Relationship Id="rId53" Type="http://schemas.openxmlformats.org/officeDocument/2006/relationships/slideLayout" Target="../slideLayouts/slideLayout53.xml"/><Relationship Id="rId58" Type="http://schemas.openxmlformats.org/officeDocument/2006/relationships/slideLayout" Target="../slideLayouts/slideLayout58.xml"/><Relationship Id="rId66" Type="http://schemas.openxmlformats.org/officeDocument/2006/relationships/slideLayout" Target="../slideLayouts/slideLayout66.xml"/><Relationship Id="rId74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61" Type="http://schemas.openxmlformats.org/officeDocument/2006/relationships/slideLayout" Target="../slideLayouts/slideLayout61.xml"/><Relationship Id="rId19" Type="http://schemas.openxmlformats.org/officeDocument/2006/relationships/slideLayout" Target="../slideLayouts/slideLayout1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43" Type="http://schemas.openxmlformats.org/officeDocument/2006/relationships/slideLayout" Target="../slideLayouts/slideLayout43.xml"/><Relationship Id="rId48" Type="http://schemas.openxmlformats.org/officeDocument/2006/relationships/slideLayout" Target="../slideLayouts/slideLayout48.xml"/><Relationship Id="rId56" Type="http://schemas.openxmlformats.org/officeDocument/2006/relationships/slideLayout" Target="../slideLayouts/slideLayout56.xml"/><Relationship Id="rId64" Type="http://schemas.openxmlformats.org/officeDocument/2006/relationships/slideLayout" Target="../slideLayouts/slideLayout64.xml"/><Relationship Id="rId69" Type="http://schemas.openxmlformats.org/officeDocument/2006/relationships/slideLayout" Target="../slideLayouts/slideLayout69.xml"/><Relationship Id="rId8" Type="http://schemas.openxmlformats.org/officeDocument/2006/relationships/slideLayout" Target="../slideLayouts/slideLayout8.xml"/><Relationship Id="rId51" Type="http://schemas.openxmlformats.org/officeDocument/2006/relationships/slideLayout" Target="../slideLayouts/slideLayout51.xml"/><Relationship Id="rId72" Type="http://schemas.openxmlformats.org/officeDocument/2006/relationships/slideLayout" Target="../slideLayouts/slideLayout72.xml"/><Relationship Id="rId3" Type="http://schemas.openxmlformats.org/officeDocument/2006/relationships/slideLayout" Target="../slideLayouts/slideLayout3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slideLayout" Target="../slideLayouts/slideLayout38.xml"/><Relationship Id="rId46" Type="http://schemas.openxmlformats.org/officeDocument/2006/relationships/slideLayout" Target="../slideLayouts/slideLayout46.xml"/><Relationship Id="rId59" Type="http://schemas.openxmlformats.org/officeDocument/2006/relationships/slideLayout" Target="../slideLayouts/slideLayout59.xml"/><Relationship Id="rId67" Type="http://schemas.openxmlformats.org/officeDocument/2006/relationships/slideLayout" Target="../slideLayouts/slideLayout67.xml"/><Relationship Id="rId20" Type="http://schemas.openxmlformats.org/officeDocument/2006/relationships/slideLayout" Target="../slideLayouts/slideLayout20.xml"/><Relationship Id="rId41" Type="http://schemas.openxmlformats.org/officeDocument/2006/relationships/slideLayout" Target="../slideLayouts/slideLayout41.xml"/><Relationship Id="rId54" Type="http://schemas.openxmlformats.org/officeDocument/2006/relationships/slideLayout" Target="../slideLayouts/slideLayout54.xml"/><Relationship Id="rId62" Type="http://schemas.openxmlformats.org/officeDocument/2006/relationships/slideLayout" Target="../slideLayouts/slideLayout62.xml"/><Relationship Id="rId70" Type="http://schemas.openxmlformats.org/officeDocument/2006/relationships/slideLayout" Target="../slideLayouts/slideLayout7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49" Type="http://schemas.openxmlformats.org/officeDocument/2006/relationships/slideLayout" Target="../slideLayouts/slideLayout49.xml"/><Relationship Id="rId57" Type="http://schemas.openxmlformats.org/officeDocument/2006/relationships/slideLayout" Target="../slideLayouts/slideLayout57.xml"/><Relationship Id="rId10" Type="http://schemas.openxmlformats.org/officeDocument/2006/relationships/slideLayout" Target="../slideLayouts/slideLayout10.xml"/><Relationship Id="rId31" Type="http://schemas.openxmlformats.org/officeDocument/2006/relationships/slideLayout" Target="../slideLayouts/slideLayout31.xml"/><Relationship Id="rId44" Type="http://schemas.openxmlformats.org/officeDocument/2006/relationships/slideLayout" Target="../slideLayouts/slideLayout44.xml"/><Relationship Id="rId52" Type="http://schemas.openxmlformats.org/officeDocument/2006/relationships/slideLayout" Target="../slideLayouts/slideLayout52.xml"/><Relationship Id="rId60" Type="http://schemas.openxmlformats.org/officeDocument/2006/relationships/slideLayout" Target="../slideLayouts/slideLayout60.xml"/><Relationship Id="rId65" Type="http://schemas.openxmlformats.org/officeDocument/2006/relationships/slideLayout" Target="../slideLayouts/slideLayout65.xml"/><Relationship Id="rId73" Type="http://schemas.openxmlformats.org/officeDocument/2006/relationships/slideLayout" Target="../slideLayouts/slideLayout7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9" Type="http://schemas.openxmlformats.org/officeDocument/2006/relationships/slideLayout" Target="../slideLayouts/slideLayout39.xml"/><Relationship Id="rId34" Type="http://schemas.openxmlformats.org/officeDocument/2006/relationships/slideLayout" Target="../slideLayouts/slideLayout34.xml"/><Relationship Id="rId50" Type="http://schemas.openxmlformats.org/officeDocument/2006/relationships/slideLayout" Target="../slideLayouts/slideLayout50.xml"/><Relationship Id="rId55" Type="http://schemas.openxmlformats.org/officeDocument/2006/relationships/slideLayout" Target="../slideLayouts/slideLayout55.xml"/><Relationship Id="rId7" Type="http://schemas.openxmlformats.org/officeDocument/2006/relationships/slideLayout" Target="../slideLayouts/slideLayout7.xml"/><Relationship Id="rId71" Type="http://schemas.openxmlformats.org/officeDocument/2006/relationships/slideLayout" Target="../slideLayouts/slideLayout7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>
            <a:extLst>
              <a:ext uri="{FF2B5EF4-FFF2-40B4-BE49-F238E27FC236}">
                <a16:creationId xmlns:a16="http://schemas.microsoft.com/office/drawing/2014/main" id="{F9634781-D2BC-4F10-90F0-C1340817C2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5225" y="1491351"/>
            <a:ext cx="1056155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dirty="0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362B27A7-0C29-455D-B4C8-0D2DF658D05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15225" y="2974077"/>
            <a:ext cx="10561550" cy="30679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85F1B18D-6C51-422D-9AFE-2C30B8901A9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96770" y="6364977"/>
            <a:ext cx="131768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937C7BE0-6F3D-4269-88B9-109E689A5CC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579063" y="6364977"/>
            <a:ext cx="39117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A8C7C7B7-76D0-463C-AFEA-DDB81329430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7556333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4" r:id="rId1"/>
    <p:sldLayoutId id="2147483765" r:id="rId2"/>
    <p:sldLayoutId id="2147483766" r:id="rId3"/>
    <p:sldLayoutId id="2147483767" r:id="rId4"/>
    <p:sldLayoutId id="2147483755" r:id="rId5"/>
    <p:sldLayoutId id="2147483768" r:id="rId6"/>
    <p:sldLayoutId id="2147483769" r:id="rId7"/>
    <p:sldLayoutId id="2147483770" r:id="rId8"/>
    <p:sldLayoutId id="2147483771" r:id="rId9"/>
    <p:sldLayoutId id="2147483772" r:id="rId10"/>
    <p:sldLayoutId id="2147483773" r:id="rId11"/>
    <p:sldLayoutId id="2147483774" r:id="rId12"/>
    <p:sldLayoutId id="2147483756" r:id="rId13"/>
    <p:sldLayoutId id="2147483775" r:id="rId14"/>
    <p:sldLayoutId id="2147483776" r:id="rId15"/>
    <p:sldLayoutId id="2147483777" r:id="rId16"/>
    <p:sldLayoutId id="2147483757" r:id="rId17"/>
    <p:sldLayoutId id="2147483778" r:id="rId18"/>
    <p:sldLayoutId id="2147483779" r:id="rId19"/>
    <p:sldLayoutId id="2147483780" r:id="rId20"/>
    <p:sldLayoutId id="2147483781" r:id="rId21"/>
    <p:sldLayoutId id="2147483782" r:id="rId22"/>
    <p:sldLayoutId id="2147483783" r:id="rId23"/>
    <p:sldLayoutId id="2147483787" r:id="rId24"/>
    <p:sldLayoutId id="2147483788" r:id="rId25"/>
    <p:sldLayoutId id="2147483789" r:id="rId26"/>
    <p:sldLayoutId id="2147483790" r:id="rId27"/>
    <p:sldLayoutId id="2147483791" r:id="rId28"/>
    <p:sldLayoutId id="2147483792" r:id="rId29"/>
    <p:sldLayoutId id="2147483793" r:id="rId30"/>
    <p:sldLayoutId id="2147483794" r:id="rId31"/>
    <p:sldLayoutId id="2147483795" r:id="rId32"/>
    <p:sldLayoutId id="2147483796" r:id="rId33"/>
    <p:sldLayoutId id="2147483758" r:id="rId34"/>
    <p:sldLayoutId id="2147483797" r:id="rId35"/>
    <p:sldLayoutId id="2147483798" r:id="rId36"/>
    <p:sldLayoutId id="2147483799" r:id="rId37"/>
    <p:sldLayoutId id="2147483800" r:id="rId38"/>
    <p:sldLayoutId id="2147483759" r:id="rId39"/>
    <p:sldLayoutId id="2147483801" r:id="rId40"/>
    <p:sldLayoutId id="2147483802" r:id="rId41"/>
    <p:sldLayoutId id="2147483803" r:id="rId42"/>
    <p:sldLayoutId id="2147483804" r:id="rId43"/>
    <p:sldLayoutId id="2147483805" r:id="rId44"/>
    <p:sldLayoutId id="2147483806" r:id="rId45"/>
    <p:sldLayoutId id="2147483760" r:id="rId46"/>
    <p:sldLayoutId id="2147483784" r:id="rId47"/>
    <p:sldLayoutId id="2147483786" r:id="rId48"/>
    <p:sldLayoutId id="2147483785" r:id="rId49"/>
    <p:sldLayoutId id="2147483761" r:id="rId50"/>
    <p:sldLayoutId id="2147483807" r:id="rId51"/>
    <p:sldLayoutId id="2147483808" r:id="rId52"/>
    <p:sldLayoutId id="2147483809" r:id="rId53"/>
    <p:sldLayoutId id="2147483815" r:id="rId54"/>
    <p:sldLayoutId id="2147483816" r:id="rId55"/>
    <p:sldLayoutId id="2147483817" r:id="rId56"/>
    <p:sldLayoutId id="2147483818" r:id="rId57"/>
    <p:sldLayoutId id="2147483813" r:id="rId58"/>
    <p:sldLayoutId id="2147483814" r:id="rId59"/>
    <p:sldLayoutId id="2147483762" r:id="rId60"/>
    <p:sldLayoutId id="2147483810" r:id="rId61"/>
    <p:sldLayoutId id="2147483811" r:id="rId62"/>
    <p:sldLayoutId id="2147483812" r:id="rId63"/>
    <p:sldLayoutId id="2147483763" r:id="rId64"/>
    <p:sldLayoutId id="2147483819" r:id="rId65"/>
    <p:sldLayoutId id="2147483821" r:id="rId66"/>
    <p:sldLayoutId id="2147483822" r:id="rId67"/>
    <p:sldLayoutId id="2147483764" r:id="rId68"/>
    <p:sldLayoutId id="2147483823" r:id="rId69"/>
    <p:sldLayoutId id="2147483824" r:id="rId70"/>
    <p:sldLayoutId id="2147483825" r:id="rId71"/>
    <p:sldLayoutId id="2147483826" r:id="rId72"/>
    <p:sldLayoutId id="2147483827" r:id="rId7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ytuł 8">
            <a:extLst>
              <a:ext uri="{FF2B5EF4-FFF2-40B4-BE49-F238E27FC236}">
                <a16:creationId xmlns:a16="http://schemas.microsoft.com/office/drawing/2014/main" id="{514F3CC2-86AC-4C7E-A261-E5A0D64C65D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br>
              <a:rPr lang="pl-PL" dirty="0"/>
            </a:br>
            <a:br>
              <a:rPr lang="pl-PL" dirty="0"/>
            </a:br>
            <a:endParaRPr lang="pl-PL" dirty="0"/>
          </a:p>
        </p:txBody>
      </p:sp>
      <p:sp>
        <p:nvSpPr>
          <p:cNvPr id="10" name="Podtytuł 9">
            <a:extLst>
              <a:ext uri="{FF2B5EF4-FFF2-40B4-BE49-F238E27FC236}">
                <a16:creationId xmlns:a16="http://schemas.microsoft.com/office/drawing/2014/main" id="{73380C29-4305-4F4C-881C-7050E0BECBE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15225" y="2105891"/>
            <a:ext cx="10561550" cy="3934754"/>
          </a:xfrm>
        </p:spPr>
        <p:txBody>
          <a:bodyPr/>
          <a:lstStyle/>
          <a:p>
            <a:r>
              <a:rPr lang="pl-PL" sz="4400" dirty="0"/>
              <a:t>Wolność wypowiedzi i jej ograniczenia</a:t>
            </a:r>
          </a:p>
          <a:p>
            <a:endParaRPr lang="pl-PL" sz="4400" dirty="0"/>
          </a:p>
        </p:txBody>
      </p:sp>
    </p:spTree>
    <p:extLst>
      <p:ext uri="{BB962C8B-B14F-4D97-AF65-F5344CB8AC3E}">
        <p14:creationId xmlns:p14="http://schemas.microsoft.com/office/powerpoint/2010/main" val="359463548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98219AC-C54C-4C62-AFEF-4E854137F3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b="1" dirty="0"/>
              <a:t>WOLNOŚĆ PRASY -zasada ustrojowa</a:t>
            </a:r>
            <a:br>
              <a:rPr lang="pl-PL" dirty="0"/>
            </a:b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418DCBAA-06A0-4E3A-9416-5EE09871AD4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pl-PL" i="1" dirty="0"/>
              <a:t>Rzeczpospolita Polska zapewnia wolność prasy i innych środków społecznego przekazu.</a:t>
            </a:r>
            <a:r>
              <a:rPr lang="pl-PL" b="1" dirty="0"/>
              <a:t> -art 14 KONSTYTUCJI RP</a:t>
            </a:r>
            <a:endParaRPr lang="pl-PL" dirty="0"/>
          </a:p>
          <a:p>
            <a:pPr marL="0" indent="0">
              <a:buNone/>
            </a:pPr>
            <a:r>
              <a:rPr lang="pl-PL" dirty="0"/>
              <a:t>Wolność mediów (wolność środków społecznego przekazu) należy postrzegać przez pryzmat trzech jej podstawowych elementów: </a:t>
            </a:r>
          </a:p>
          <a:p>
            <a:pPr lvl="0"/>
            <a:r>
              <a:rPr lang="pl-PL" dirty="0"/>
              <a:t>swobody zakładania środków społecznego przekazu, </a:t>
            </a:r>
          </a:p>
          <a:p>
            <a:pPr lvl="0"/>
            <a:r>
              <a:rPr lang="pl-PL" dirty="0"/>
              <a:t>swobody prowadzenia działalności przez środki społecznego przekazu</a:t>
            </a:r>
          </a:p>
          <a:p>
            <a:pPr lvl="0"/>
            <a:r>
              <a:rPr lang="pl-PL" dirty="0"/>
              <a:t> oraz swobody kreowania struktury własnościowej środków społecznego przekazu.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17116967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E7B74BB-E538-4251-A5F2-A63AA2DA85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Wolność wypowiedzi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DEF02384-0CA5-44AF-BAEA-BB3116AEDC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Każdemu zapewnia się wolność wyrażania swoich poglądów oraz pozyskiwania i rozpowszechniania informacji, art.54 Konstytucji RP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/>
              <a:t>Na wolność wypowiedzi składają się trzy wolności: </a:t>
            </a:r>
          </a:p>
          <a:p>
            <a:pPr lvl="0"/>
            <a:r>
              <a:rPr lang="pl-PL" dirty="0"/>
              <a:t>wolność wyrażania poglądów (wolność wypowiedzi </a:t>
            </a:r>
            <a:r>
              <a:rPr lang="pl-PL" i="1" dirty="0"/>
              <a:t>sensu stricto</a:t>
            </a:r>
            <a:r>
              <a:rPr lang="pl-PL" dirty="0"/>
              <a:t>), </a:t>
            </a:r>
          </a:p>
          <a:p>
            <a:pPr lvl="0"/>
            <a:r>
              <a:rPr lang="pl-PL" dirty="0"/>
              <a:t>wolność pozyskiwania informacji </a:t>
            </a:r>
          </a:p>
          <a:p>
            <a:pPr lvl="0"/>
            <a:r>
              <a:rPr lang="pl-PL" dirty="0"/>
              <a:t>wolność rozpowszechniania informacji.</a:t>
            </a:r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50750139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96A96B44-41A6-4BEC-95D3-A605AE2114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b="1" dirty="0"/>
              <a:t>Stosunek art. 14 Konstytucji RP do art. 54 ust. 1 Konstytucji RP </a:t>
            </a:r>
            <a:br>
              <a:rPr lang="pl-PL" dirty="0"/>
            </a:b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E8F16D4-FA0E-433D-99E0-E3811E090F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Wolność wypowiedzi zagwarantowana w art.54 ust. 1 Konstytucji RP ma szerszy zakres niż wolność prasy.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/>
              <a:t>Wolność prasy jest uznawana za element wolności wypowiedzi.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55215356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DF5CF6EB-AB8B-476B-B123-645F70EFF9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b="1" dirty="0"/>
              <a:t>Gwarancje wolności słowa</a:t>
            </a:r>
            <a:br>
              <a:rPr lang="pl-PL" dirty="0"/>
            </a:b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ED017243-ACF7-458F-B5A5-2BCA29CE821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pl-PL" i="1" dirty="0"/>
              <a:t>Cenzura prewencyjna środków społecznego przekazu oraz koncesjonowanie prasy są zakazane. </a:t>
            </a:r>
          </a:p>
          <a:p>
            <a:pPr marL="0" indent="0">
              <a:buNone/>
            </a:pPr>
            <a:endParaRPr lang="pl-PL" i="1" dirty="0"/>
          </a:p>
          <a:p>
            <a:pPr marL="0" indent="0">
              <a:buNone/>
            </a:pPr>
            <a:r>
              <a:rPr lang="pl-PL" i="1" dirty="0"/>
              <a:t>Ustawa może wprowadzić obowiązek uprzedniego uzyskania koncesji na prowadzenie stacji radiowej lub telewizyjnej.</a:t>
            </a:r>
            <a:endParaRPr lang="pl-PL" dirty="0"/>
          </a:p>
          <a:p>
            <a:endParaRPr lang="pl-PL" dirty="0"/>
          </a:p>
          <a:p>
            <a:pPr marL="0" indent="0">
              <a:buNone/>
            </a:pPr>
            <a:endParaRPr lang="pl-PL" dirty="0">
              <a:solidFill>
                <a:srgbClr val="FF0000"/>
              </a:solidFill>
            </a:endParaRPr>
          </a:p>
        </p:txBody>
      </p:sp>
      <p:sp>
        <p:nvSpPr>
          <p:cNvPr id="4" name="Prostokąt 3">
            <a:extLst>
              <a:ext uri="{FF2B5EF4-FFF2-40B4-BE49-F238E27FC236}">
                <a16:creationId xmlns:a16="http://schemas.microsoft.com/office/drawing/2014/main" id="{52112179-1149-4F98-A082-A78DA497E415}"/>
              </a:ext>
            </a:extLst>
          </p:cNvPr>
          <p:cNvSpPr/>
          <p:nvPr/>
        </p:nvSpPr>
        <p:spPr>
          <a:xfrm>
            <a:off x="3039105" y="3266744"/>
            <a:ext cx="250390" cy="3245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1800"/>
              </a:lnSpc>
              <a:spcBef>
                <a:spcPts val="600"/>
              </a:spcBef>
              <a:spcAft>
                <a:spcPts val="750"/>
              </a:spcAft>
            </a:pPr>
            <a:endParaRPr lang="pl-PL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0291596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640A2FC-A922-4C7C-B592-47D3CE8643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b="1" dirty="0"/>
              <a:t>Ograniczenia wolności prasy -według Izabeli Dobosz</a:t>
            </a:r>
            <a:br>
              <a:rPr lang="pl-PL" dirty="0"/>
            </a:b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45EDE1E0-9F81-4714-B4FA-6E509AB04A1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dirty="0"/>
              <a:t>PRAWNE</a:t>
            </a:r>
          </a:p>
          <a:p>
            <a:pPr lvl="0"/>
            <a:r>
              <a:rPr lang="pl-PL" dirty="0"/>
              <a:t>POZAPRAWNE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67860813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4D1E1FC-284D-4120-BA6C-611488ADE5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b="1" dirty="0"/>
              <a:t>Prawne ograniczenia wolności prasy</a:t>
            </a:r>
            <a:br>
              <a:rPr lang="pl-PL" dirty="0"/>
            </a:b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91DE9EEF-D3E2-4A2A-B6F7-C4C79CCC10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dirty="0"/>
              <a:t>ograniczenia dotyczące powstawania i dalszego istnienia środków masowego komunikowania</a:t>
            </a:r>
          </a:p>
          <a:p>
            <a:pPr lvl="0"/>
            <a:r>
              <a:rPr lang="pl-PL" dirty="0"/>
              <a:t>ograniczenia dotyczące treści publikacji</a:t>
            </a:r>
          </a:p>
          <a:p>
            <a:pPr lvl="0"/>
            <a:r>
              <a:rPr lang="pl-PL" dirty="0"/>
              <a:t>ograniczenia dotyczące rozpowszechniania</a:t>
            </a:r>
          </a:p>
          <a:p>
            <a:pPr lvl="0"/>
            <a:r>
              <a:rPr lang="pl-PL" dirty="0"/>
              <a:t>ograniczenia finansowe.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39664340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FB90E71-4D75-483C-BA6B-578FE7C582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b="1" dirty="0"/>
              <a:t>Pozaprawne ograniczenia wolności prasy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16253626-4D4B-4B3B-9B21-1E2AA9D6850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dirty="0"/>
              <a:t>ograniczenia polityczne</a:t>
            </a:r>
          </a:p>
          <a:p>
            <a:pPr lvl="0"/>
            <a:r>
              <a:rPr lang="pl-PL" dirty="0"/>
              <a:t>system propagandy</a:t>
            </a:r>
          </a:p>
          <a:p>
            <a:pPr lvl="0"/>
            <a:r>
              <a:rPr lang="pl-PL" dirty="0"/>
              <a:t>istnienie jednej organizacji prasowej</a:t>
            </a:r>
          </a:p>
          <a:p>
            <a:pPr lvl="0"/>
            <a:r>
              <a:rPr lang="pl-PL" dirty="0"/>
              <a:t>ograniczenia ekonomiczne</a:t>
            </a:r>
          </a:p>
          <a:p>
            <a:pPr lvl="0"/>
            <a:r>
              <a:rPr lang="pl-PL" dirty="0"/>
              <a:t>cenzura wewnątrzredakcyjna</a:t>
            </a:r>
          </a:p>
          <a:p>
            <a:pPr lvl="0"/>
            <a:r>
              <a:rPr lang="pl-PL" dirty="0"/>
              <a:t>autocenzura.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21582808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0873F73-1CAF-4699-AF47-0C67A21DCA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Wolność prasy w prawie prasowym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29AE7241-16A1-4F5D-8BA1-671609A401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Art. 1. </a:t>
            </a:r>
          </a:p>
          <a:p>
            <a:pPr marL="0" indent="0" algn="just">
              <a:buNone/>
            </a:pPr>
            <a:r>
              <a:rPr lang="pl-PL" dirty="0"/>
              <a:t>Prasa, zgodnie z Konstytucją Rzeczypospolitej Polskiej, korzysta z wolności wypowiedzi i urzeczywistnia prawo obywateli do ich rzetelnego informowania, jawności życia publicznego oraz kontroli i krytyki społecznej.</a:t>
            </a:r>
          </a:p>
        </p:txBody>
      </p:sp>
    </p:spTree>
    <p:extLst>
      <p:ext uri="{BB962C8B-B14F-4D97-AF65-F5344CB8AC3E}">
        <p14:creationId xmlns:p14="http://schemas.microsoft.com/office/powerpoint/2010/main" val="5541946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5EFD13A-71DE-4DD5-A2E3-4EC36A529D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b="1" dirty="0"/>
              <a:t>Rys historyczny wolności wypowiedzi-wiek XVIII i XIX</a:t>
            </a:r>
            <a:br>
              <a:rPr lang="pl-PL" dirty="0"/>
            </a:b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54D93A17-DE20-4C98-958D-87650BAD5D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pl-PL" dirty="0"/>
              <a:t>Deklaracja Praw Wirginii z 12 kwietnia 1776 r.</a:t>
            </a:r>
          </a:p>
          <a:p>
            <a:r>
              <a:rPr lang="pl-PL" b="1" u="sng" dirty="0"/>
              <a:t>Artykuł 11 francuskiej Deklaracji Praw Człowieka i Obywatela z 26 sierpnia 1789 roku</a:t>
            </a:r>
            <a:r>
              <a:rPr lang="pl-PL" b="1" dirty="0"/>
              <a:t> </a:t>
            </a:r>
            <a:endParaRPr lang="pl-PL" dirty="0"/>
          </a:p>
          <a:p>
            <a:r>
              <a:rPr lang="pl-PL" i="1" dirty="0"/>
              <a:t>Wolny przepływ myśli i opinii jest jednym z najcenniejszych praw człowieka; każdy obywatel może więc mówić, pisać, wydawać swobodnie, z wyjątkiem nadużywania tej wolności w przypadkach określonych przez ustawę</a:t>
            </a:r>
            <a:r>
              <a:rPr lang="pl-PL" b="1" dirty="0"/>
              <a:t>. </a:t>
            </a:r>
            <a:endParaRPr lang="pl-PL" dirty="0"/>
          </a:p>
          <a:p>
            <a:r>
              <a:rPr lang="pl-PL" b="1" u="sng" dirty="0"/>
              <a:t>Pierwsza poprawka z 1791 roku Konstytucji Stanów Zjednoczonych Ameryki Północnej,</a:t>
            </a:r>
            <a:r>
              <a:rPr lang="pl-PL" b="1" dirty="0"/>
              <a:t> </a:t>
            </a:r>
            <a:r>
              <a:rPr lang="pl-PL" dirty="0"/>
              <a:t>zakazuje m.in. ograniczania wolności słowa lub prasy. </a:t>
            </a:r>
          </a:p>
          <a:p>
            <a:r>
              <a:rPr lang="pl-PL" dirty="0"/>
              <a:t>Konstytucja II Republiki Francuskiej z 4 listopada 1848 r.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760140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B6A5875-5AB7-4556-AB2D-9E4DED993F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b="1" dirty="0"/>
              <a:t>Wolność wypowiedzi-regulacje powojenne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E570B149-7970-482E-8203-3ABEA2296D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pl-PL" b="1" dirty="0"/>
              <a:t>Artykuł XIX  Powszechnej Deklaracji będącej rezolucją </a:t>
            </a:r>
            <a:r>
              <a:rPr lang="pl-PL" b="1" u="sng" dirty="0"/>
              <a:t>Zgromadzenia Ogólnego ONZ z dnia 10 grudnia 1948</a:t>
            </a:r>
            <a:r>
              <a:rPr lang="pl-PL" b="1" dirty="0"/>
              <a:t> r.</a:t>
            </a:r>
            <a:endParaRPr lang="pl-PL" dirty="0"/>
          </a:p>
          <a:p>
            <a:pPr marL="0" indent="0">
              <a:buNone/>
            </a:pPr>
            <a:r>
              <a:rPr lang="pl-PL" i="1" dirty="0"/>
              <a:t> Każdy ma prawo do wolności przekonań i wypowiedzi;  prawo to obejmuje wolność wyznania niczym nie skrępowanych przekonań oraz wolność poszukiwania, otrzymywania i przekazywania informacji i idei wszelkimi środkami bez względu na granice.</a:t>
            </a:r>
            <a:endParaRPr lang="pl-PL" dirty="0"/>
          </a:p>
          <a:p>
            <a:pPr marL="0" indent="0">
              <a:buNone/>
            </a:pPr>
            <a:r>
              <a:rPr lang="pl-PL" b="1" dirty="0"/>
              <a:t> </a:t>
            </a:r>
            <a:endParaRPr lang="pl-PL" dirty="0"/>
          </a:p>
          <a:p>
            <a:pPr marL="0" indent="0">
              <a:buNone/>
            </a:pPr>
            <a:r>
              <a:rPr lang="pl-PL" b="1" u="sng" dirty="0"/>
              <a:t>Artykuł 19 Międzynarodowego Paktu Praw Obywatelskich i Politycznych z dnia 16 grudnia 1966 r. </a:t>
            </a:r>
            <a:endParaRPr lang="pl-PL" dirty="0"/>
          </a:p>
          <a:p>
            <a:pPr marL="0" indent="0">
              <a:buNone/>
            </a:pPr>
            <a:r>
              <a:rPr lang="pl-PL" i="1" dirty="0"/>
              <a:t>1. Każdy człowiek ma prawo do posiadania bez przeszkód własnych poglądów. </a:t>
            </a:r>
            <a:endParaRPr lang="pl-PL" dirty="0"/>
          </a:p>
          <a:p>
            <a:pPr marL="0" indent="0">
              <a:buNone/>
            </a:pPr>
            <a:r>
              <a:rPr lang="pl-PL" i="1" dirty="0"/>
              <a:t>2. Każdy człowiek ma prawo do swobodnego wyrażania opinii; prawo to obejmuje swobodę poszukiwania, otrzymywania i rozpowszechniania wszelkich informacji i poglądów, bez względu na granice państwowe, ustnie, pisemnie lub drukiem, w postaci dzieła sztuki bądź w jakikolwiek inny sposób według własnego wyboru. </a:t>
            </a:r>
            <a:endParaRPr lang="pl-PL" dirty="0"/>
          </a:p>
          <a:p>
            <a:pPr marL="0" indent="0">
              <a:buNone/>
            </a:pPr>
            <a:r>
              <a:rPr lang="pl-PL" i="1" dirty="0"/>
              <a:t>3. Realizacja praw przewidzianych w ust. 2 niniejszego artykułu pociąga za sobą specjalne obowiązki i specjalną odpowiedzialność. Może ona w konsekwencji podlegać pewnym ograniczeniom, które powinny być jednak wyraźnie przewidziane przez ustawę i które są niezbędne w celu: </a:t>
            </a:r>
            <a:endParaRPr lang="pl-PL" dirty="0"/>
          </a:p>
          <a:p>
            <a:pPr marL="0" indent="0">
              <a:buNone/>
            </a:pPr>
            <a:r>
              <a:rPr lang="pl-PL" i="1" dirty="0"/>
              <a:t>a) poszanowania praw i dobrego imienia innych,</a:t>
            </a:r>
            <a:endParaRPr lang="pl-PL" dirty="0"/>
          </a:p>
          <a:p>
            <a:pPr marL="0" indent="0">
              <a:buNone/>
            </a:pPr>
            <a:r>
              <a:rPr lang="pl-PL" i="1" dirty="0"/>
              <a:t> b) ochrony bezpieczeństwa państwowego lub porządku publicznego albo zdrowia lub moralności publicznej.</a:t>
            </a:r>
            <a:endParaRPr lang="pl-PL" dirty="0"/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2408064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5DF51C9-3877-4A39-B5FC-467C408C9F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sz="2700" b="1" dirty="0"/>
              <a:t>Artykuł 10 ust. 1 Europejskiej Konwencja o Ochronie Praw Człowieka i Podstawowych Wolności z 4 listopada 1950 r.</a:t>
            </a:r>
            <a:r>
              <a:rPr lang="pl-PL" b="1" dirty="0"/>
              <a:t> </a:t>
            </a:r>
            <a:br>
              <a:rPr lang="pl-PL" dirty="0"/>
            </a:br>
            <a:endParaRPr lang="pl-PL" sz="2400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137DD564-25B3-43BE-A6E2-CB07751346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i="1" dirty="0"/>
              <a:t>Każdy ma prawo do wolności wyrażania opinii. Prawo to obejmuje wolność posiadania poglądów oraz otrzymywania i przekazywania informacji i idei bez ingerencji władz politycznych i bez względu na granice państwowe. </a:t>
            </a:r>
            <a:endParaRPr lang="pl-PL" dirty="0"/>
          </a:p>
          <a:p>
            <a:pPr lvl="0"/>
            <a:r>
              <a:rPr lang="pl-PL" dirty="0"/>
              <a:t>wolność posiadania poglądów </a:t>
            </a:r>
          </a:p>
          <a:p>
            <a:pPr lvl="0"/>
            <a:r>
              <a:rPr lang="pl-PL" dirty="0"/>
              <a:t>wolność otrzymywania i przekazywania informacji i idei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0545925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9D5BFD7B-1A3E-49E5-AD63-5C0336F283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b="1" dirty="0"/>
              <a:t>Orzecznictwo Europejskiego Trybunału Praw Człowieka</a:t>
            </a:r>
            <a:br>
              <a:rPr lang="pl-PL" dirty="0"/>
            </a:b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CAA93128-A83D-4DB8-BAC4-AAF25C77A6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dirty="0"/>
              <a:t>Podmiot wolności wypowiedzi</a:t>
            </a:r>
          </a:p>
          <a:p>
            <a:pPr lvl="0"/>
            <a:r>
              <a:rPr lang="pl-PL" dirty="0"/>
              <a:t>Przedmiot wolności wypowiedzi</a:t>
            </a:r>
          </a:p>
          <a:p>
            <a:pPr lvl="0"/>
            <a:r>
              <a:rPr lang="pl-PL" dirty="0"/>
              <a:t>Formy wypowiedzi.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4692949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ADD9D90-9382-44EB-953D-054713EF97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b="1" dirty="0"/>
              <a:t>Wypowiedzi prasowe podlegające ochronie według </a:t>
            </a:r>
            <a:r>
              <a:rPr lang="pl-PL" b="1" dirty="0" err="1"/>
              <a:t>ETPCz</a:t>
            </a:r>
            <a:r>
              <a:rPr lang="pl-PL" b="1" dirty="0"/>
              <a:t> z uwagi na treść</a:t>
            </a:r>
            <a:br>
              <a:rPr lang="pl-PL" dirty="0"/>
            </a:b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FB1E88F4-113A-4DB8-B964-A3A828BA7A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pl-PL" dirty="0"/>
              <a:t>dotyczące </a:t>
            </a:r>
          </a:p>
          <a:p>
            <a:pPr lvl="0"/>
            <a:r>
              <a:rPr lang="pl-PL" dirty="0"/>
              <a:t>debaty politycznej i spraw niepolitycznych, ale budzących zainteresowanie społeczne (publicznie ważnych, jak ochrona zdrowia, przebieg wyborów i procedur wyborczych, funkcjonowanie sądownictwa, administracji i zarządzania wymiarem sprawiedliwości, służby cywilnej)</a:t>
            </a:r>
          </a:p>
          <a:p>
            <a:pPr lvl="0"/>
            <a:r>
              <a:rPr lang="pl-PL" dirty="0"/>
              <a:t>wypowiedzi artystycznych </a:t>
            </a:r>
          </a:p>
          <a:p>
            <a:r>
              <a:rPr lang="pl-PL" dirty="0"/>
              <a:t>reklamy i innych wypowiedzi o charakterze komercyjnym.</a:t>
            </a:r>
          </a:p>
        </p:txBody>
      </p:sp>
    </p:spTree>
    <p:extLst>
      <p:ext uri="{BB962C8B-B14F-4D97-AF65-F5344CB8AC3E}">
        <p14:creationId xmlns:p14="http://schemas.microsoft.com/office/powerpoint/2010/main" val="27648576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C48105F-8400-477E-9A08-98DE88C02B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b="1" dirty="0"/>
              <a:t>Wypowiedzi prasowe niepodlegające ochronie według </a:t>
            </a:r>
            <a:r>
              <a:rPr lang="pl-PL" b="1" dirty="0" err="1"/>
              <a:t>ETPCz</a:t>
            </a:r>
            <a:br>
              <a:rPr lang="pl-PL" dirty="0"/>
            </a:b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16A8E07E-DD2B-4892-9AB3-CB45644898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dirty="0"/>
              <a:t>ekstremalnie polityczne lub rasistowskie</a:t>
            </a:r>
          </a:p>
          <a:p>
            <a:pPr lvl="0"/>
            <a:r>
              <a:rPr lang="pl-PL" dirty="0"/>
              <a:t>usprawiedliwiające politykę pronazistowską</a:t>
            </a:r>
          </a:p>
          <a:p>
            <a:pPr lvl="0"/>
            <a:r>
              <a:rPr lang="pl-PL" dirty="0"/>
              <a:t>wymierzone w wartości, na których oparta jest Konwencja.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0223003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DA14811-D207-4ED1-92B0-328DFAC8AE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b="1" dirty="0"/>
              <a:t>Ograniczenia wolności prasy (ust.2. art. 10 Konwencji).</a:t>
            </a:r>
            <a:br>
              <a:rPr lang="pl-PL" dirty="0"/>
            </a:b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370D5342-51C0-4293-9D50-93365E794D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pl-PL" i="1" dirty="0"/>
              <a:t>Korzystanie z tych wolności jako pociągające za sobą obowiązki i odpowiedzialność może podlegać takim wymogom formalnym, warunkom, ograniczeniom i sankcjom, jakie są przewidziane przez ustawę i niezbędne w społeczeństwie demokratycznym, i w interesie bezpieczeństwa państwowego, integralności terytorialnej lub bezpieczeństwa publicznego, ze względu na konieczność zapobieżenia zakłóceniu porządku lub przestępstwu z uwagi na ochronę zdrowia i moralności, ochronę dobrego imienia i praw innych osób oraz ze względu na zagwarantowanie powagi i bezstronności władzy sądowej</a:t>
            </a:r>
            <a:r>
              <a:rPr lang="pl-PL" dirty="0"/>
              <a:t>.</a:t>
            </a:r>
          </a:p>
          <a:p>
            <a:pPr lvl="0"/>
            <a:r>
              <a:rPr lang="pl-PL" dirty="0"/>
              <a:t>Kryterium legalności formalnej </a:t>
            </a:r>
            <a:r>
              <a:rPr lang="pl-PL" i="1" dirty="0"/>
              <a:t>(</a:t>
            </a:r>
            <a:r>
              <a:rPr lang="pl-PL" i="1" dirty="0" err="1"/>
              <a:t>prescribed</a:t>
            </a:r>
            <a:r>
              <a:rPr lang="pl-PL" i="1" dirty="0"/>
              <a:t> by law)</a:t>
            </a:r>
            <a:endParaRPr lang="pl-PL" dirty="0"/>
          </a:p>
          <a:p>
            <a:pPr lvl="0"/>
            <a:r>
              <a:rPr lang="pl-PL" dirty="0"/>
              <a:t>Kryterium legalności materialnej -celowości (</a:t>
            </a:r>
            <a:r>
              <a:rPr lang="pl-PL" i="1" dirty="0" err="1"/>
              <a:t>legitimate</a:t>
            </a:r>
            <a:r>
              <a:rPr lang="pl-PL" i="1" dirty="0"/>
              <a:t> </a:t>
            </a:r>
            <a:r>
              <a:rPr lang="pl-PL" i="1" dirty="0" err="1"/>
              <a:t>aim</a:t>
            </a:r>
            <a:r>
              <a:rPr lang="pl-PL" i="1" dirty="0"/>
              <a:t>)</a:t>
            </a:r>
            <a:endParaRPr lang="pl-PL" dirty="0"/>
          </a:p>
          <a:p>
            <a:pPr lvl="0"/>
            <a:r>
              <a:rPr lang="pl-PL" dirty="0"/>
              <a:t>Kryterium konieczności (</a:t>
            </a:r>
            <a:r>
              <a:rPr lang="pl-PL" i="1" dirty="0" err="1"/>
              <a:t>necessary</a:t>
            </a:r>
            <a:r>
              <a:rPr lang="pl-PL" i="1" dirty="0"/>
              <a:t> in </a:t>
            </a:r>
            <a:r>
              <a:rPr lang="pl-PL" i="1" dirty="0" err="1"/>
              <a:t>democratic</a:t>
            </a:r>
            <a:r>
              <a:rPr lang="pl-PL" i="1" dirty="0"/>
              <a:t> </a:t>
            </a:r>
            <a:r>
              <a:rPr lang="pl-PL" i="1" dirty="0" err="1"/>
              <a:t>society</a:t>
            </a:r>
            <a:r>
              <a:rPr lang="pl-PL" i="1" dirty="0"/>
              <a:t>).</a:t>
            </a:r>
            <a:endParaRPr lang="pl-PL" dirty="0"/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20452023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5EDEC845-CBC8-4ECE-B2E9-CED1782930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b="1" dirty="0"/>
              <a:t>Akceptacja przez ETPC ingerencji ze strony władz publicznych</a:t>
            </a:r>
            <a:br>
              <a:rPr lang="pl-PL" dirty="0"/>
            </a:b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726212C2-BA6B-476F-90BE-DEE19C6C74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pl-PL" dirty="0"/>
              <a:t>jest dopuszczalna ze względu na:</a:t>
            </a:r>
          </a:p>
          <a:p>
            <a:pPr lvl="0"/>
            <a:r>
              <a:rPr lang="pl-PL" dirty="0"/>
              <a:t>ochronę bezpieczeństwa państwa</a:t>
            </a:r>
          </a:p>
          <a:p>
            <a:pPr lvl="0"/>
            <a:r>
              <a:rPr lang="pl-PL" dirty="0"/>
              <a:t>ochronę moralności</a:t>
            </a:r>
          </a:p>
          <a:p>
            <a:pPr lvl="0"/>
            <a:r>
              <a:rPr lang="pl-PL" dirty="0"/>
              <a:t>ochronę dobrego imienia i praw osób trzecich</a:t>
            </a:r>
          </a:p>
          <a:p>
            <a:pPr lvl="0"/>
            <a:r>
              <a:rPr lang="pl-PL" dirty="0"/>
              <a:t>ochronę informacji poufnych</a:t>
            </a:r>
          </a:p>
          <a:p>
            <a:pPr lvl="0"/>
            <a:r>
              <a:rPr lang="pl-PL" dirty="0"/>
              <a:t>gwarancję powagi i bezstronności wymiaru sprawiedliwości</a:t>
            </a:r>
          </a:p>
          <a:p>
            <a:pPr lvl="0"/>
            <a:r>
              <a:rPr lang="pl-PL" dirty="0"/>
              <a:t>działalność przedsiębiorstw radiowych, telewizyjnych lub kinematograficznych (art.10 ust.1 zd.3)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521955163"/>
      </p:ext>
    </p:extLst>
  </p:cSld>
  <p:clrMapOvr>
    <a:masterClrMapping/>
  </p:clrMapOvr>
</p:sld>
</file>

<file path=ppt/theme/theme1.xml><?xml version="1.0" encoding="utf-8"?>
<a:theme xmlns:a="http://schemas.openxmlformats.org/drawingml/2006/main" name="Projekt niestandardowy">
  <a:themeElements>
    <a:clrScheme name="US">
      <a:dk1>
        <a:srgbClr val="002D59"/>
      </a:dk1>
      <a:lt1>
        <a:sysClr val="window" lastClr="FFFFFF"/>
      </a:lt1>
      <a:dk2>
        <a:srgbClr val="004993"/>
      </a:dk2>
      <a:lt2>
        <a:srgbClr val="E7E6E6"/>
      </a:lt2>
      <a:accent1>
        <a:srgbClr val="C00000"/>
      </a:accent1>
      <a:accent2>
        <a:srgbClr val="FF0000"/>
      </a:accent2>
      <a:accent3>
        <a:srgbClr val="A5A5A5"/>
      </a:accent3>
      <a:accent4>
        <a:srgbClr val="FFC000"/>
      </a:accent4>
      <a:accent5>
        <a:srgbClr val="5BADFF"/>
      </a:accent5>
      <a:accent6>
        <a:srgbClr val="92D050"/>
      </a:accent6>
      <a:hlink>
        <a:srgbClr val="0071E2"/>
      </a:hlink>
      <a:folHlink>
        <a:srgbClr val="7F7F7F"/>
      </a:folHlink>
    </a:clrScheme>
    <a:fontScheme name="Uniwersytet Śląski">
      <a:majorFont>
        <a:latin typeface="PT Sans Bold"/>
        <a:ea typeface=""/>
        <a:cs typeface=""/>
      </a:majorFont>
      <a:minorFont>
        <a:latin typeface="PT Sans"/>
        <a:ea typeface=""/>
        <a:cs typeface="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5176</TotalTime>
  <Words>908</Words>
  <Application>Microsoft Office PowerPoint</Application>
  <PresentationFormat>Panoramiczny</PresentationFormat>
  <Paragraphs>87</Paragraphs>
  <Slides>17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17</vt:i4>
      </vt:variant>
    </vt:vector>
  </HeadingPairs>
  <TitlesOfParts>
    <vt:vector size="22" baseType="lpstr">
      <vt:lpstr>Arial</vt:lpstr>
      <vt:lpstr>Calibri</vt:lpstr>
      <vt:lpstr>PT Sans</vt:lpstr>
      <vt:lpstr>PT Sans Bold</vt:lpstr>
      <vt:lpstr>Projekt niestandardowy</vt:lpstr>
      <vt:lpstr>  </vt:lpstr>
      <vt:lpstr>Rys historyczny wolności wypowiedzi-wiek XVIII i XIX </vt:lpstr>
      <vt:lpstr>Wolność wypowiedzi-regulacje powojenne</vt:lpstr>
      <vt:lpstr>Artykuł 10 ust. 1 Europejskiej Konwencja o Ochronie Praw Człowieka i Podstawowych Wolności z 4 listopada 1950 r.  </vt:lpstr>
      <vt:lpstr>Orzecznictwo Europejskiego Trybunału Praw Człowieka </vt:lpstr>
      <vt:lpstr>Wypowiedzi prasowe podlegające ochronie według ETPCz z uwagi na treść </vt:lpstr>
      <vt:lpstr>Wypowiedzi prasowe niepodlegające ochronie według ETPCz </vt:lpstr>
      <vt:lpstr>Ograniczenia wolności prasy (ust.2. art. 10 Konwencji). </vt:lpstr>
      <vt:lpstr>Akceptacja przez ETPC ingerencji ze strony władz publicznych </vt:lpstr>
      <vt:lpstr>WOLNOŚĆ PRASY -zasada ustrojowa </vt:lpstr>
      <vt:lpstr>Wolność wypowiedzi</vt:lpstr>
      <vt:lpstr>Stosunek art. 14 Konstytucji RP do art. 54 ust. 1 Konstytucji RP  </vt:lpstr>
      <vt:lpstr>Gwarancje wolności słowa </vt:lpstr>
      <vt:lpstr>Ograniczenia wolności prasy -według Izabeli Dobosz </vt:lpstr>
      <vt:lpstr>Prawne ograniczenia wolności prasy </vt:lpstr>
      <vt:lpstr>Pozaprawne ograniczenia wolności prasy</vt:lpstr>
      <vt:lpstr>Wolność prasy w prawie prasowym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Iwona Cichy</dc:creator>
  <cp:lastModifiedBy>Piotr Horosz</cp:lastModifiedBy>
  <cp:revision>99</cp:revision>
  <dcterms:created xsi:type="dcterms:W3CDTF">2019-03-06T11:23:46Z</dcterms:created>
  <dcterms:modified xsi:type="dcterms:W3CDTF">2022-05-01T15:28:47Z</dcterms:modified>
</cp:coreProperties>
</file>