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6711-3B1A-42D8-AB32-018097220FD9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7CC8-A1C1-40E9-A7D2-0C2C7A14DD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6711-3B1A-42D8-AB32-018097220FD9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7CC8-A1C1-40E9-A7D2-0C2C7A14DD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6711-3B1A-42D8-AB32-018097220FD9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7CC8-A1C1-40E9-A7D2-0C2C7A14DD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6711-3B1A-42D8-AB32-018097220FD9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7CC8-A1C1-40E9-A7D2-0C2C7A14DD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6711-3B1A-42D8-AB32-018097220FD9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7CC8-A1C1-40E9-A7D2-0C2C7A14DD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6711-3B1A-42D8-AB32-018097220FD9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7CC8-A1C1-40E9-A7D2-0C2C7A14DD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6711-3B1A-42D8-AB32-018097220FD9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7CC8-A1C1-40E9-A7D2-0C2C7A14DD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6711-3B1A-42D8-AB32-018097220FD9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7CC8-A1C1-40E9-A7D2-0C2C7A14DD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6711-3B1A-42D8-AB32-018097220FD9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7CC8-A1C1-40E9-A7D2-0C2C7A14DD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6711-3B1A-42D8-AB32-018097220FD9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7CC8-A1C1-40E9-A7D2-0C2C7A14DD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6711-3B1A-42D8-AB32-018097220FD9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7CC8-A1C1-40E9-A7D2-0C2C7A14DD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C6711-3B1A-42D8-AB32-018097220FD9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E7CC8-A1C1-40E9-A7D2-0C2C7A14DD2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Articles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Checking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journal</a:t>
            </a:r>
            <a:r>
              <a:rPr lang="pl-PL" dirty="0"/>
              <a:t> </a:t>
            </a:r>
            <a:r>
              <a:rPr lang="pl-PL" dirty="0" err="1"/>
              <a:t>reliability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Types</a:t>
            </a:r>
            <a:r>
              <a:rPr lang="pl-PL" dirty="0"/>
              <a:t> of </a:t>
            </a:r>
            <a:r>
              <a:rPr lang="pl-PL" dirty="0" err="1"/>
              <a:t>articles</a:t>
            </a:r>
            <a:endParaRPr lang="pl-PL" dirty="0"/>
          </a:p>
          <a:p>
            <a:endParaRPr lang="pl-PL" dirty="0"/>
          </a:p>
          <a:p>
            <a:r>
              <a:rPr lang="pl-PL" dirty="0"/>
              <a:t>Basic </a:t>
            </a:r>
            <a:r>
              <a:rPr lang="pl-PL" dirty="0" err="1"/>
              <a:t>structure</a:t>
            </a:r>
            <a:endParaRPr lang="pl-PL" dirty="0"/>
          </a:p>
          <a:p>
            <a:endParaRPr lang="pl-PL" dirty="0"/>
          </a:p>
          <a:p>
            <a:r>
              <a:rPr lang="pl-PL" dirty="0"/>
              <a:t>Reading </a:t>
            </a:r>
            <a:r>
              <a:rPr lang="pl-PL" dirty="0" err="1"/>
              <a:t>assignement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Explorative</a:t>
            </a:r>
            <a:r>
              <a:rPr lang="pl-PL" dirty="0"/>
              <a:t> paper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Usually</a:t>
            </a:r>
            <a:r>
              <a:rPr lang="pl-PL" dirty="0"/>
              <a:t> a </a:t>
            </a:r>
            <a:r>
              <a:rPr lang="pl-PL" dirty="0" err="1"/>
              <a:t>starting</a:t>
            </a:r>
            <a:r>
              <a:rPr lang="pl-PL" dirty="0"/>
              <a:t> point for </a:t>
            </a:r>
            <a:r>
              <a:rPr lang="pl-PL" dirty="0" err="1"/>
              <a:t>future</a:t>
            </a:r>
            <a:r>
              <a:rPr lang="pl-PL" dirty="0"/>
              <a:t> </a:t>
            </a:r>
            <a:r>
              <a:rPr lang="pl-PL" dirty="0" err="1"/>
              <a:t>research</a:t>
            </a:r>
            <a:r>
              <a:rPr lang="pl-PL" dirty="0"/>
              <a:t>, </a:t>
            </a:r>
            <a:r>
              <a:rPr lang="pl-PL" dirty="0" err="1"/>
              <a:t>written</a:t>
            </a:r>
            <a:r>
              <a:rPr lang="pl-PL" dirty="0"/>
              <a:t> </a:t>
            </a:r>
            <a:r>
              <a:rPr lang="pl-PL" dirty="0" err="1"/>
              <a:t>often</a:t>
            </a:r>
            <a:r>
              <a:rPr lang="pl-PL" dirty="0"/>
              <a:t> by </a:t>
            </a:r>
            <a:r>
              <a:rPr lang="pl-PL" dirty="0" err="1"/>
              <a:t>PhD</a:t>
            </a:r>
            <a:r>
              <a:rPr lang="pl-PL" dirty="0"/>
              <a:t> </a:t>
            </a:r>
            <a:r>
              <a:rPr lang="pl-PL" dirty="0" err="1"/>
              <a:t>students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Written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order to </a:t>
            </a:r>
            <a:r>
              <a:rPr lang="pl-PL" dirty="0" err="1"/>
              <a:t>get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basic</a:t>
            </a:r>
            <a:r>
              <a:rPr lang="pl-PL" dirty="0"/>
              <a:t> </a:t>
            </a:r>
            <a:r>
              <a:rPr lang="pl-PL" dirty="0" err="1"/>
              <a:t>insight</a:t>
            </a:r>
            <a:r>
              <a:rPr lang="pl-PL" dirty="0"/>
              <a:t> </a:t>
            </a:r>
            <a:r>
              <a:rPr lang="pl-PL" dirty="0" err="1"/>
              <a:t>into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research</a:t>
            </a:r>
            <a:r>
              <a:rPr lang="pl-PL" dirty="0"/>
              <a:t> problem</a:t>
            </a:r>
          </a:p>
          <a:p>
            <a:endParaRPr lang="pl-PL" dirty="0"/>
          </a:p>
          <a:p>
            <a:r>
              <a:rPr lang="pl-PL" dirty="0" err="1"/>
              <a:t>Might</a:t>
            </a:r>
            <a:r>
              <a:rPr lang="pl-PL" dirty="0"/>
              <a:t> be </a:t>
            </a:r>
            <a:r>
              <a:rPr lang="pl-PL" dirty="0" err="1"/>
              <a:t>useful</a:t>
            </a:r>
            <a:r>
              <a:rPr lang="pl-PL" dirty="0"/>
              <a:t> and </a:t>
            </a:r>
            <a:r>
              <a:rPr lang="pl-PL" dirty="0" err="1"/>
              <a:t>inspirational</a:t>
            </a:r>
            <a:r>
              <a:rPr lang="pl-PL" dirty="0"/>
              <a:t> for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research</a:t>
            </a:r>
            <a:r>
              <a:rPr lang="pl-PL" dirty="0"/>
              <a:t> problem </a:t>
            </a:r>
            <a:r>
              <a:rPr lang="pl-PL" dirty="0" err="1"/>
              <a:t>formulation</a:t>
            </a:r>
            <a:r>
              <a:rPr lang="pl-PL" dirty="0"/>
              <a:t> </a:t>
            </a:r>
            <a:r>
              <a:rPr lang="pl-PL" dirty="0" err="1"/>
              <a:t>process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Basic </a:t>
            </a:r>
            <a:r>
              <a:rPr lang="pl-PL" dirty="0" err="1"/>
              <a:t>structure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Title</a:t>
            </a:r>
            <a:r>
              <a:rPr lang="pl-PL" dirty="0"/>
              <a:t> </a:t>
            </a:r>
            <a:r>
              <a:rPr lang="pl-PL" dirty="0" err="1"/>
              <a:t>page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795337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ipsa 4"/>
          <p:cNvSpPr/>
          <p:nvPr/>
        </p:nvSpPr>
        <p:spPr>
          <a:xfrm>
            <a:off x="179512" y="1772816"/>
            <a:ext cx="1440160" cy="1584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323528" y="1124744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Publisher</a:t>
            </a:r>
          </a:p>
        </p:txBody>
      </p:sp>
      <p:sp>
        <p:nvSpPr>
          <p:cNvPr id="7" name="Prostokąt 6"/>
          <p:cNvSpPr/>
          <p:nvPr/>
        </p:nvSpPr>
        <p:spPr>
          <a:xfrm>
            <a:off x="5652120" y="1700808"/>
            <a:ext cx="194421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5724128" y="1052736"/>
            <a:ext cx="1705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/>
              <a:t>Name</a:t>
            </a:r>
            <a:r>
              <a:rPr lang="pl-PL" dirty="0"/>
              <a:t> of </a:t>
            </a:r>
            <a:r>
              <a:rPr lang="pl-PL" dirty="0" err="1"/>
              <a:t>journal</a:t>
            </a:r>
            <a:endParaRPr lang="pl-PL" dirty="0"/>
          </a:p>
        </p:txBody>
      </p:sp>
      <p:sp>
        <p:nvSpPr>
          <p:cNvPr id="9" name="Elipsa 8"/>
          <p:cNvSpPr/>
          <p:nvPr/>
        </p:nvSpPr>
        <p:spPr>
          <a:xfrm>
            <a:off x="2267744" y="2060848"/>
            <a:ext cx="2664296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2123728" y="1772816"/>
            <a:ext cx="3423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/>
              <a:t>Volume</a:t>
            </a:r>
            <a:r>
              <a:rPr lang="pl-PL" dirty="0"/>
              <a:t>, </a:t>
            </a:r>
            <a:r>
              <a:rPr lang="pl-PL" dirty="0" err="1"/>
              <a:t>year</a:t>
            </a:r>
            <a:r>
              <a:rPr lang="pl-PL" dirty="0"/>
              <a:t> of </a:t>
            </a:r>
            <a:r>
              <a:rPr lang="pl-PL" dirty="0" err="1"/>
              <a:t>publication</a:t>
            </a:r>
            <a:r>
              <a:rPr lang="pl-PL" dirty="0"/>
              <a:t>, </a:t>
            </a:r>
            <a:r>
              <a:rPr lang="pl-PL" dirty="0" err="1"/>
              <a:t>pages</a:t>
            </a:r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611560" y="3717032"/>
            <a:ext cx="6408712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755576" y="3284984"/>
            <a:ext cx="3332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/>
              <a:t>Title</a:t>
            </a:r>
            <a:r>
              <a:rPr lang="pl-PL" dirty="0"/>
              <a:t>: </a:t>
            </a:r>
            <a:r>
              <a:rPr lang="pl-PL" dirty="0" err="1"/>
              <a:t>this</a:t>
            </a:r>
            <a:r>
              <a:rPr lang="pl-PL" dirty="0"/>
              <a:t> one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quite</a:t>
            </a:r>
            <a:r>
              <a:rPr lang="pl-PL" dirty="0"/>
              <a:t> </a:t>
            </a:r>
            <a:r>
              <a:rPr lang="pl-PL" dirty="0" err="1"/>
              <a:t>informative</a:t>
            </a:r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021288"/>
            <a:ext cx="7362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Elipsa 13"/>
          <p:cNvSpPr/>
          <p:nvPr/>
        </p:nvSpPr>
        <p:spPr>
          <a:xfrm>
            <a:off x="4788024" y="4797152"/>
            <a:ext cx="2520280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6" name="Łącznik prosty ze strzałką 15"/>
          <p:cNvCxnSpPr/>
          <p:nvPr/>
        </p:nvCxnSpPr>
        <p:spPr>
          <a:xfrm flipH="1">
            <a:off x="827584" y="5229200"/>
            <a:ext cx="4176464" cy="7920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>
            <a:off x="611560" y="6237312"/>
            <a:ext cx="1656184" cy="0"/>
          </a:xfrm>
          <a:prstGeom prst="line">
            <a:avLst/>
          </a:prstGeom>
          <a:ln w="57150">
            <a:solidFill>
              <a:srgbClr val="92D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ole tekstowe 18"/>
          <p:cNvSpPr txBox="1"/>
          <p:nvPr/>
        </p:nvSpPr>
        <p:spPr>
          <a:xfrm>
            <a:off x="7380312" y="4509120"/>
            <a:ext cx="15634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/>
              <a:t>Authors</a:t>
            </a:r>
            <a:r>
              <a:rPr lang="pl-PL" dirty="0"/>
              <a:t> and</a:t>
            </a:r>
          </a:p>
          <a:p>
            <a:r>
              <a:rPr lang="pl-PL" dirty="0" err="1"/>
              <a:t>Corresponding</a:t>
            </a:r>
            <a:endParaRPr lang="pl-PL" dirty="0"/>
          </a:p>
          <a:p>
            <a:r>
              <a:rPr lang="pl-PL" dirty="0" err="1"/>
              <a:t>author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Abstract&amp;keywords</a:t>
            </a:r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9649" y="1562100"/>
            <a:ext cx="7409635" cy="3883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971600" y="5085184"/>
            <a:ext cx="5544616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zawracania 9"/>
          <p:cNvSpPr/>
          <p:nvPr/>
        </p:nvSpPr>
        <p:spPr>
          <a:xfrm rot="5400000" flipV="1">
            <a:off x="0" y="5229200"/>
            <a:ext cx="936104" cy="93610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899592" y="5949280"/>
            <a:ext cx="7393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/>
              <a:t>Write</a:t>
            </a:r>
            <a:r>
              <a:rPr lang="pl-PL" dirty="0"/>
              <a:t> </a:t>
            </a:r>
            <a:r>
              <a:rPr lang="pl-PL" dirty="0" err="1"/>
              <a:t>them</a:t>
            </a:r>
            <a:r>
              <a:rPr lang="pl-PL" dirty="0"/>
              <a:t> down for </a:t>
            </a:r>
            <a:r>
              <a:rPr lang="pl-PL" dirty="0" err="1"/>
              <a:t>further</a:t>
            </a:r>
            <a:r>
              <a:rPr lang="pl-PL" dirty="0"/>
              <a:t> </a:t>
            </a:r>
            <a:r>
              <a:rPr lang="pl-PL" dirty="0" err="1"/>
              <a:t>search</a:t>
            </a:r>
            <a:r>
              <a:rPr lang="pl-PL" dirty="0"/>
              <a:t> on </a:t>
            </a:r>
            <a:r>
              <a:rPr lang="pl-PL" dirty="0" err="1"/>
              <a:t>google</a:t>
            </a:r>
            <a:r>
              <a:rPr lang="pl-PL" dirty="0"/>
              <a:t> scholar and </a:t>
            </a:r>
            <a:r>
              <a:rPr lang="pl-PL" dirty="0" err="1"/>
              <a:t>other</a:t>
            </a:r>
            <a:r>
              <a:rPr lang="pl-PL" dirty="0"/>
              <a:t> </a:t>
            </a:r>
            <a:r>
              <a:rPr lang="pl-PL" dirty="0" err="1"/>
              <a:t>repositories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Introduction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Relates</a:t>
            </a:r>
            <a:r>
              <a:rPr lang="pl-PL" dirty="0"/>
              <a:t> to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existing</a:t>
            </a:r>
            <a:r>
              <a:rPr lang="pl-PL" dirty="0"/>
              <a:t> </a:t>
            </a:r>
            <a:r>
              <a:rPr lang="pl-PL" dirty="0" err="1"/>
              <a:t>research</a:t>
            </a:r>
            <a:r>
              <a:rPr lang="pl-PL" dirty="0"/>
              <a:t> and </a:t>
            </a:r>
            <a:r>
              <a:rPr lang="pl-PL" dirty="0" err="1"/>
              <a:t>theory</a:t>
            </a:r>
            <a:r>
              <a:rPr lang="pl-PL" dirty="0"/>
              <a:t> (a </a:t>
            </a:r>
            <a:r>
              <a:rPr lang="pl-PL" dirty="0" err="1"/>
              <a:t>short</a:t>
            </a:r>
            <a:r>
              <a:rPr lang="pl-PL" dirty="0"/>
              <a:t> </a:t>
            </a:r>
            <a:r>
              <a:rPr lang="pl-PL" dirty="0" err="1"/>
              <a:t>review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state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art</a:t>
            </a:r>
            <a:r>
              <a:rPr lang="pl-PL" dirty="0"/>
              <a:t>)</a:t>
            </a:r>
          </a:p>
          <a:p>
            <a:endParaRPr lang="pl-PL" dirty="0"/>
          </a:p>
          <a:p>
            <a:r>
              <a:rPr lang="pl-PL" dirty="0" err="1"/>
              <a:t>Describes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aims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study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Shows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structure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paper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Conclusion</a:t>
            </a:r>
            <a:r>
              <a:rPr lang="pl-PL" dirty="0"/>
              <a:t>/</a:t>
            </a:r>
            <a:r>
              <a:rPr lang="pl-PL" dirty="0" err="1"/>
              <a:t>final</a:t>
            </a:r>
            <a:r>
              <a:rPr lang="pl-PL" dirty="0"/>
              <a:t> </a:t>
            </a:r>
            <a:r>
              <a:rPr lang="pl-PL" dirty="0" err="1"/>
              <a:t>remarks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err="1"/>
              <a:t>Depicts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results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study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Verification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hypotheses</a:t>
            </a:r>
            <a:r>
              <a:rPr lang="pl-PL" dirty="0"/>
              <a:t> (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any</a:t>
            </a:r>
            <a:r>
              <a:rPr lang="pl-PL" dirty="0"/>
              <a:t>)</a:t>
            </a:r>
          </a:p>
          <a:p>
            <a:endParaRPr lang="pl-PL" dirty="0"/>
          </a:p>
          <a:p>
            <a:r>
              <a:rPr lang="pl-PL" dirty="0" err="1"/>
              <a:t>Discusses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further</a:t>
            </a:r>
            <a:r>
              <a:rPr lang="pl-PL" dirty="0"/>
              <a:t> </a:t>
            </a:r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perspectives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Reflects</a:t>
            </a:r>
            <a:r>
              <a:rPr lang="pl-PL" dirty="0"/>
              <a:t> on </a:t>
            </a:r>
            <a:r>
              <a:rPr lang="pl-PL" dirty="0" err="1"/>
              <a:t>possible</a:t>
            </a:r>
            <a:r>
              <a:rPr lang="pl-PL" dirty="0"/>
              <a:t> </a:t>
            </a:r>
            <a:r>
              <a:rPr lang="pl-PL" dirty="0" err="1"/>
              <a:t>implications</a:t>
            </a:r>
            <a:r>
              <a:rPr lang="pl-PL" dirty="0"/>
              <a:t> (</a:t>
            </a:r>
            <a:r>
              <a:rPr lang="pl-PL" dirty="0" err="1"/>
              <a:t>political</a:t>
            </a:r>
            <a:r>
              <a:rPr lang="pl-PL" dirty="0"/>
              <a:t>, </a:t>
            </a:r>
            <a:r>
              <a:rPr lang="pl-PL" dirty="0" err="1"/>
              <a:t>economic</a:t>
            </a:r>
            <a:r>
              <a:rPr lang="pl-PL" dirty="0"/>
              <a:t> etc.)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Checking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journal</a:t>
            </a:r>
            <a:r>
              <a:rPr lang="pl-PL" dirty="0"/>
              <a:t> </a:t>
            </a:r>
            <a:r>
              <a:rPr lang="pl-PL" dirty="0" err="1"/>
              <a:t>reliability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Articles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(</a:t>
            </a:r>
            <a:r>
              <a:rPr lang="pl-PL" dirty="0" err="1"/>
              <a:t>usually</a:t>
            </a:r>
            <a:r>
              <a:rPr lang="pl-PL" dirty="0"/>
              <a:t>) </a:t>
            </a:r>
            <a:r>
              <a:rPr lang="pl-PL" dirty="0" err="1"/>
              <a:t>the</a:t>
            </a:r>
            <a:r>
              <a:rPr lang="pl-PL" dirty="0"/>
              <a:t> most </a:t>
            </a:r>
            <a:r>
              <a:rPr lang="pl-PL" dirty="0" err="1"/>
              <a:t>reliable</a:t>
            </a:r>
            <a:r>
              <a:rPr lang="pl-PL" dirty="0"/>
              <a:t> </a:t>
            </a:r>
            <a:r>
              <a:rPr lang="pl-PL" dirty="0" err="1"/>
              <a:t>source</a:t>
            </a:r>
            <a:r>
              <a:rPr lang="pl-PL" dirty="0"/>
              <a:t> of </a:t>
            </a:r>
            <a:r>
              <a:rPr lang="pl-PL" dirty="0" err="1"/>
              <a:t>academic</a:t>
            </a:r>
            <a:r>
              <a:rPr lang="pl-PL" dirty="0"/>
              <a:t> </a:t>
            </a:r>
            <a:r>
              <a:rPr lang="pl-PL" dirty="0" err="1"/>
              <a:t>knowledge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 err="1"/>
              <a:t>Why</a:t>
            </a:r>
            <a:r>
              <a:rPr lang="pl-PL" dirty="0"/>
              <a:t>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Reviewing</a:t>
            </a:r>
            <a:r>
              <a:rPr lang="pl-PL" dirty="0"/>
              <a:t> </a:t>
            </a:r>
            <a:r>
              <a:rPr lang="pl-PL" dirty="0" err="1"/>
              <a:t>process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In order to </a:t>
            </a:r>
            <a:r>
              <a:rPr lang="pl-PL" dirty="0" err="1"/>
              <a:t>get</a:t>
            </a:r>
            <a:r>
              <a:rPr lang="pl-PL" dirty="0"/>
              <a:t> </a:t>
            </a:r>
            <a:r>
              <a:rPr lang="pl-PL" dirty="0" err="1"/>
              <a:t>published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a </a:t>
            </a:r>
            <a:r>
              <a:rPr lang="pl-PL" dirty="0" err="1"/>
              <a:t>journal</a:t>
            </a:r>
            <a:r>
              <a:rPr lang="pl-PL" dirty="0"/>
              <a:t>,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submitted</a:t>
            </a:r>
            <a:r>
              <a:rPr lang="pl-PL" dirty="0"/>
              <a:t> paper </a:t>
            </a:r>
            <a:r>
              <a:rPr lang="pl-PL" dirty="0" err="1"/>
              <a:t>undergoes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reviewing</a:t>
            </a:r>
            <a:r>
              <a:rPr lang="pl-PL" dirty="0"/>
              <a:t> </a:t>
            </a:r>
            <a:r>
              <a:rPr lang="pl-PL" dirty="0" err="1"/>
              <a:t>process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Usually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a </a:t>
            </a:r>
            <a:r>
              <a:rPr lang="pl-PL" dirty="0" err="1"/>
              <a:t>double-blinded</a:t>
            </a:r>
            <a:r>
              <a:rPr lang="pl-PL" dirty="0"/>
              <a:t> </a:t>
            </a:r>
            <a:r>
              <a:rPr lang="pl-PL" dirty="0" err="1"/>
              <a:t>review</a:t>
            </a:r>
            <a:r>
              <a:rPr lang="pl-PL" dirty="0"/>
              <a:t>: </a:t>
            </a:r>
            <a:r>
              <a:rPr lang="pl-PL" dirty="0" err="1"/>
              <a:t>two</a:t>
            </a:r>
            <a:r>
              <a:rPr lang="pl-PL" dirty="0"/>
              <a:t> </a:t>
            </a:r>
            <a:r>
              <a:rPr lang="pl-PL" dirty="0" err="1"/>
              <a:t>anonymous</a:t>
            </a:r>
            <a:r>
              <a:rPr lang="pl-PL" dirty="0"/>
              <a:t> </a:t>
            </a:r>
            <a:r>
              <a:rPr lang="pl-PL" dirty="0" err="1"/>
              <a:t>refrees</a:t>
            </a:r>
            <a:r>
              <a:rPr lang="pl-PL" dirty="0"/>
              <a:t> </a:t>
            </a:r>
            <a:r>
              <a:rPr lang="pl-PL" dirty="0" err="1"/>
              <a:t>assess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quality</a:t>
            </a:r>
            <a:r>
              <a:rPr lang="pl-PL" dirty="0"/>
              <a:t> of </a:t>
            </a:r>
            <a:r>
              <a:rPr lang="pl-PL" dirty="0" err="1"/>
              <a:t>argumentation</a:t>
            </a:r>
            <a:r>
              <a:rPr lang="pl-PL" dirty="0"/>
              <a:t>, </a:t>
            </a:r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methods</a:t>
            </a:r>
            <a:r>
              <a:rPr lang="pl-PL" dirty="0"/>
              <a:t> and </a:t>
            </a:r>
            <a:r>
              <a:rPr lang="pl-PL" dirty="0" err="1"/>
              <a:t>results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reviewer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suggest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a paper </a:t>
            </a:r>
            <a:r>
              <a:rPr lang="pl-PL" dirty="0" err="1"/>
              <a:t>should</a:t>
            </a:r>
            <a:r>
              <a:rPr lang="pl-PL" dirty="0"/>
              <a:t> be </a:t>
            </a:r>
            <a:r>
              <a:rPr lang="pl-PL" dirty="0" err="1"/>
              <a:t>accepted</a:t>
            </a:r>
            <a:r>
              <a:rPr lang="pl-PL" dirty="0"/>
              <a:t>, </a:t>
            </a:r>
            <a:r>
              <a:rPr lang="pl-PL" dirty="0" err="1"/>
              <a:t>give</a:t>
            </a:r>
            <a:r>
              <a:rPr lang="pl-PL" dirty="0"/>
              <a:t> </a:t>
            </a:r>
            <a:r>
              <a:rPr lang="pl-PL" dirty="0" err="1"/>
              <a:t>reccomendations</a:t>
            </a:r>
            <a:r>
              <a:rPr lang="pl-PL" dirty="0"/>
              <a:t> for minor and major </a:t>
            </a:r>
            <a:r>
              <a:rPr lang="pl-PL" dirty="0" err="1"/>
              <a:t>changes</a:t>
            </a:r>
            <a:r>
              <a:rPr lang="pl-PL" dirty="0"/>
              <a:t> and </a:t>
            </a:r>
            <a:r>
              <a:rPr lang="pl-PL" dirty="0" err="1"/>
              <a:t>reject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paper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Impact</a:t>
            </a:r>
            <a:r>
              <a:rPr lang="pl-PL" dirty="0"/>
              <a:t> </a:t>
            </a:r>
            <a:r>
              <a:rPr lang="pl-PL" dirty="0" err="1"/>
              <a:t>Factor</a:t>
            </a:r>
            <a:r>
              <a:rPr lang="pl-PL" dirty="0"/>
              <a:t> (IF)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best</a:t>
            </a:r>
            <a:r>
              <a:rPr lang="pl-PL" dirty="0"/>
              <a:t> (so far) </a:t>
            </a:r>
            <a:r>
              <a:rPr lang="pl-PL" dirty="0" err="1"/>
              <a:t>indicator</a:t>
            </a:r>
            <a:r>
              <a:rPr lang="pl-PL" dirty="0"/>
              <a:t> of </a:t>
            </a:r>
            <a:r>
              <a:rPr lang="pl-PL" dirty="0" err="1"/>
              <a:t>academic</a:t>
            </a:r>
            <a:r>
              <a:rPr lang="pl-PL" dirty="0"/>
              <a:t> </a:t>
            </a:r>
            <a:r>
              <a:rPr lang="pl-PL" dirty="0" err="1"/>
              <a:t>excellence</a:t>
            </a:r>
            <a:r>
              <a:rPr lang="pl-PL" dirty="0"/>
              <a:t> of a </a:t>
            </a:r>
            <a:r>
              <a:rPr lang="pl-PL" dirty="0" err="1"/>
              <a:t>given</a:t>
            </a:r>
            <a:r>
              <a:rPr lang="pl-PL" dirty="0"/>
              <a:t> </a:t>
            </a:r>
            <a:r>
              <a:rPr lang="pl-PL" dirty="0" err="1"/>
              <a:t>journal</a:t>
            </a:r>
            <a:endParaRPr lang="pl-PL" dirty="0"/>
          </a:p>
          <a:p>
            <a:endParaRPr lang="pl-PL" dirty="0"/>
          </a:p>
          <a:p>
            <a:r>
              <a:rPr lang="pl-PL" dirty="0"/>
              <a:t>Proxy </a:t>
            </a:r>
            <a:r>
              <a:rPr lang="pl-PL" dirty="0" err="1"/>
              <a:t>measure</a:t>
            </a:r>
            <a:r>
              <a:rPr lang="pl-PL" dirty="0"/>
              <a:t> for </a:t>
            </a:r>
            <a:r>
              <a:rPr lang="pl-PL" dirty="0" err="1"/>
              <a:t>importance</a:t>
            </a:r>
            <a:r>
              <a:rPr lang="pl-PL" dirty="0"/>
              <a:t> of </a:t>
            </a:r>
            <a:r>
              <a:rPr lang="pl-PL" dirty="0" err="1"/>
              <a:t>journal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a </a:t>
            </a:r>
            <a:r>
              <a:rPr lang="pl-PL" dirty="0" err="1"/>
              <a:t>given</a:t>
            </a:r>
            <a:r>
              <a:rPr lang="pl-PL" dirty="0"/>
              <a:t> field</a:t>
            </a:r>
          </a:p>
          <a:p>
            <a:endParaRPr lang="pl-PL" dirty="0"/>
          </a:p>
          <a:p>
            <a:r>
              <a:rPr lang="pl-PL" dirty="0" err="1"/>
              <a:t>Shows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average</a:t>
            </a:r>
            <a:r>
              <a:rPr lang="pl-PL" dirty="0"/>
              <a:t> </a:t>
            </a:r>
            <a:r>
              <a:rPr lang="pl-PL" dirty="0" err="1"/>
              <a:t>number</a:t>
            </a:r>
            <a:r>
              <a:rPr lang="pl-PL" dirty="0"/>
              <a:t> of </a:t>
            </a:r>
            <a:r>
              <a:rPr lang="pl-PL" dirty="0" err="1"/>
              <a:t>citations</a:t>
            </a:r>
            <a:r>
              <a:rPr lang="pl-PL" dirty="0"/>
              <a:t> per paper </a:t>
            </a:r>
            <a:r>
              <a:rPr lang="pl-PL" dirty="0" err="1"/>
              <a:t>in</a:t>
            </a:r>
            <a:r>
              <a:rPr lang="pl-PL" dirty="0"/>
              <a:t> a </a:t>
            </a:r>
            <a:r>
              <a:rPr lang="pl-PL" dirty="0" err="1"/>
              <a:t>given</a:t>
            </a:r>
            <a:r>
              <a:rPr lang="pl-PL" dirty="0"/>
              <a:t> period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9725" cy="567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ipsa 4"/>
          <p:cNvSpPr/>
          <p:nvPr/>
        </p:nvSpPr>
        <p:spPr>
          <a:xfrm>
            <a:off x="6084168" y="3429000"/>
            <a:ext cx="2304256" cy="93610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51520" y="6021288"/>
            <a:ext cx="8418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/>
              <a:t>Here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means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an </a:t>
            </a:r>
            <a:r>
              <a:rPr lang="pl-PL" dirty="0" err="1"/>
              <a:t>average</a:t>
            </a:r>
            <a:r>
              <a:rPr lang="pl-PL" dirty="0"/>
              <a:t> paper </a:t>
            </a:r>
            <a:r>
              <a:rPr lang="pl-PL" dirty="0" err="1"/>
              <a:t>from</a:t>
            </a:r>
            <a:r>
              <a:rPr lang="pl-PL" dirty="0"/>
              <a:t>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journal</a:t>
            </a:r>
            <a:r>
              <a:rPr lang="pl-PL" dirty="0"/>
              <a:t> was </a:t>
            </a:r>
            <a:r>
              <a:rPr lang="pl-PL" dirty="0" err="1"/>
              <a:t>cited</a:t>
            </a:r>
            <a:r>
              <a:rPr lang="pl-PL" dirty="0"/>
              <a:t> 5 </a:t>
            </a:r>
            <a:r>
              <a:rPr lang="pl-PL" dirty="0" err="1"/>
              <a:t>times</a:t>
            </a:r>
            <a:r>
              <a:rPr lang="pl-PL" dirty="0"/>
              <a:t> (</a:t>
            </a:r>
            <a:r>
              <a:rPr lang="pl-PL" dirty="0" err="1"/>
              <a:t>which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a lot).</a:t>
            </a:r>
          </a:p>
        </p:txBody>
      </p:sp>
      <p:cxnSp>
        <p:nvCxnSpPr>
          <p:cNvPr id="8" name="Łącznik prosty ze strzałką 7"/>
          <p:cNvCxnSpPr>
            <a:stCxn id="5" idx="3"/>
          </p:cNvCxnSpPr>
          <p:nvPr/>
        </p:nvCxnSpPr>
        <p:spPr>
          <a:xfrm flipH="1">
            <a:off x="4860032" y="4228015"/>
            <a:ext cx="1561587" cy="172126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Types</a:t>
            </a:r>
            <a:r>
              <a:rPr lang="pl-PL" dirty="0"/>
              <a:t> of </a:t>
            </a:r>
            <a:r>
              <a:rPr lang="pl-PL" dirty="0" err="1"/>
              <a:t>articles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Reviewing</a:t>
            </a:r>
            <a:r>
              <a:rPr lang="pl-PL" dirty="0"/>
              <a:t> paper</a:t>
            </a:r>
          </a:p>
          <a:p>
            <a:endParaRPr lang="pl-PL" dirty="0"/>
          </a:p>
          <a:p>
            <a:r>
              <a:rPr lang="pl-PL" dirty="0" err="1"/>
              <a:t>Theoretical</a:t>
            </a:r>
            <a:r>
              <a:rPr lang="pl-PL" dirty="0"/>
              <a:t> paper</a:t>
            </a:r>
          </a:p>
          <a:p>
            <a:endParaRPr lang="pl-PL" dirty="0"/>
          </a:p>
          <a:p>
            <a:r>
              <a:rPr lang="pl-PL" dirty="0" err="1"/>
              <a:t>Research</a:t>
            </a:r>
            <a:r>
              <a:rPr lang="pl-PL" dirty="0"/>
              <a:t> paper</a:t>
            </a:r>
          </a:p>
          <a:p>
            <a:endParaRPr lang="pl-PL" dirty="0"/>
          </a:p>
          <a:p>
            <a:r>
              <a:rPr lang="pl-PL" dirty="0" err="1"/>
              <a:t>Explorative</a:t>
            </a:r>
            <a:r>
              <a:rPr lang="pl-PL" dirty="0"/>
              <a:t> paper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Reviewing</a:t>
            </a:r>
            <a:r>
              <a:rPr lang="pl-PL" dirty="0"/>
              <a:t> paper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err="1"/>
              <a:t>The</a:t>
            </a:r>
            <a:r>
              <a:rPr lang="pl-PL" dirty="0"/>
              <a:t> most </a:t>
            </a:r>
            <a:r>
              <a:rPr lang="pl-PL" dirty="0" err="1"/>
              <a:t>suitable</a:t>
            </a:r>
            <a:r>
              <a:rPr lang="pl-PL" dirty="0"/>
              <a:t> to </a:t>
            </a:r>
            <a:r>
              <a:rPr lang="pl-PL" dirty="0" err="1"/>
              <a:t>get</a:t>
            </a:r>
            <a:r>
              <a:rPr lang="pl-PL" dirty="0"/>
              <a:t> </a:t>
            </a:r>
            <a:r>
              <a:rPr lang="pl-PL" dirty="0" err="1"/>
              <a:t>started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Describes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state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art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given</a:t>
            </a:r>
            <a:r>
              <a:rPr lang="pl-PL" dirty="0"/>
              <a:t> field</a:t>
            </a:r>
          </a:p>
          <a:p>
            <a:endParaRPr lang="pl-PL" dirty="0"/>
          </a:p>
          <a:p>
            <a:r>
              <a:rPr lang="pl-PL" dirty="0" err="1"/>
              <a:t>Shows</a:t>
            </a:r>
            <a:r>
              <a:rPr lang="pl-PL" dirty="0"/>
              <a:t> </a:t>
            </a:r>
            <a:r>
              <a:rPr lang="pl-PL" dirty="0" err="1"/>
              <a:t>basic</a:t>
            </a:r>
            <a:r>
              <a:rPr lang="pl-PL" dirty="0"/>
              <a:t> </a:t>
            </a:r>
            <a:r>
              <a:rPr lang="pl-PL" dirty="0" err="1"/>
              <a:t>findings</a:t>
            </a:r>
            <a:r>
              <a:rPr lang="pl-PL" dirty="0"/>
              <a:t> and </a:t>
            </a:r>
            <a:r>
              <a:rPr lang="pl-PL" dirty="0" err="1"/>
              <a:t>theoretical</a:t>
            </a:r>
            <a:r>
              <a:rPr lang="pl-PL" dirty="0"/>
              <a:t> </a:t>
            </a:r>
            <a:r>
              <a:rPr lang="pl-PL" dirty="0" err="1"/>
              <a:t>concepts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Offers</a:t>
            </a:r>
            <a:r>
              <a:rPr lang="pl-PL" dirty="0"/>
              <a:t> </a:t>
            </a:r>
            <a:r>
              <a:rPr lang="pl-PL" dirty="0" err="1"/>
              <a:t>suggestions</a:t>
            </a:r>
            <a:r>
              <a:rPr lang="pl-PL" dirty="0"/>
              <a:t> for </a:t>
            </a:r>
            <a:r>
              <a:rPr lang="pl-PL" dirty="0" err="1"/>
              <a:t>further</a:t>
            </a:r>
            <a:r>
              <a:rPr lang="pl-PL" dirty="0"/>
              <a:t> </a:t>
            </a:r>
            <a:r>
              <a:rPr lang="pl-PL" dirty="0" err="1"/>
              <a:t>research</a:t>
            </a:r>
            <a:r>
              <a:rPr lang="pl-PL" dirty="0"/>
              <a:t> development</a:t>
            </a:r>
          </a:p>
          <a:p>
            <a:endParaRPr lang="pl-PL" dirty="0"/>
          </a:p>
          <a:p>
            <a:r>
              <a:rPr lang="pl-PL" dirty="0"/>
              <a:t>A </a:t>
            </a:r>
            <a:r>
              <a:rPr lang="pl-PL" dirty="0" err="1"/>
              <a:t>quick</a:t>
            </a:r>
            <a:r>
              <a:rPr lang="pl-PL" dirty="0"/>
              <a:t> </a:t>
            </a:r>
            <a:r>
              <a:rPr lang="pl-PL" dirty="0" err="1"/>
              <a:t>knowledge</a:t>
            </a:r>
            <a:r>
              <a:rPr lang="pl-PL" dirty="0"/>
              <a:t> </a:t>
            </a:r>
            <a:r>
              <a:rPr lang="pl-PL" dirty="0" err="1"/>
              <a:t>pill</a:t>
            </a:r>
            <a:r>
              <a:rPr lang="pl-PL" dirty="0"/>
              <a:t> for a student </a:t>
            </a:r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starts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project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Theoretical</a:t>
            </a:r>
            <a:r>
              <a:rPr lang="pl-PL" dirty="0"/>
              <a:t> paper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err="1"/>
              <a:t>Develops</a:t>
            </a:r>
            <a:r>
              <a:rPr lang="pl-PL" dirty="0"/>
              <a:t> an </a:t>
            </a:r>
            <a:r>
              <a:rPr lang="pl-PL" dirty="0" err="1"/>
              <a:t>existing</a:t>
            </a:r>
            <a:r>
              <a:rPr lang="pl-PL" dirty="0"/>
              <a:t> </a:t>
            </a:r>
            <a:r>
              <a:rPr lang="pl-PL" dirty="0" err="1"/>
              <a:t>theory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creates</a:t>
            </a:r>
            <a:r>
              <a:rPr lang="pl-PL" dirty="0"/>
              <a:t> a </a:t>
            </a:r>
            <a:r>
              <a:rPr lang="pl-PL" dirty="0" err="1"/>
              <a:t>new</a:t>
            </a:r>
            <a:r>
              <a:rPr lang="pl-PL" dirty="0"/>
              <a:t> one</a:t>
            </a:r>
          </a:p>
          <a:p>
            <a:endParaRPr lang="pl-PL" dirty="0"/>
          </a:p>
          <a:p>
            <a:r>
              <a:rPr lang="pl-PL" dirty="0"/>
              <a:t>In </a:t>
            </a:r>
            <a:r>
              <a:rPr lang="pl-PL" dirty="0" err="1"/>
              <a:t>business&amp;economics</a:t>
            </a:r>
            <a:r>
              <a:rPr lang="pl-PL" dirty="0"/>
              <a:t>: </a:t>
            </a:r>
            <a:r>
              <a:rPr lang="pl-PL" dirty="0" err="1"/>
              <a:t>usually</a:t>
            </a:r>
            <a:r>
              <a:rPr lang="pl-PL" dirty="0"/>
              <a:t> </a:t>
            </a:r>
            <a:r>
              <a:rPr lang="pl-PL" dirty="0" err="1"/>
              <a:t>shown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form of a </a:t>
            </a:r>
            <a:r>
              <a:rPr lang="pl-PL" dirty="0" err="1"/>
              <a:t>complicated</a:t>
            </a:r>
            <a:r>
              <a:rPr lang="pl-PL" dirty="0"/>
              <a:t> </a:t>
            </a:r>
            <a:r>
              <a:rPr lang="pl-PL" dirty="0" err="1"/>
              <a:t>theoretical</a:t>
            </a:r>
            <a:r>
              <a:rPr lang="pl-PL" dirty="0"/>
              <a:t> model (</a:t>
            </a:r>
            <a:r>
              <a:rPr lang="pl-PL" dirty="0" err="1"/>
              <a:t>lots</a:t>
            </a:r>
            <a:r>
              <a:rPr lang="pl-PL" dirty="0"/>
              <a:t> of </a:t>
            </a:r>
            <a:r>
              <a:rPr lang="pl-PL" dirty="0" err="1"/>
              <a:t>math</a:t>
            </a:r>
            <a:r>
              <a:rPr lang="pl-PL" dirty="0"/>
              <a:t> </a:t>
            </a:r>
            <a:r>
              <a:rPr lang="pl-PL" dirty="0" err="1"/>
              <a:t>equations</a:t>
            </a:r>
            <a:r>
              <a:rPr lang="pl-PL" dirty="0"/>
              <a:t> and </a:t>
            </a:r>
            <a:r>
              <a:rPr lang="pl-PL" dirty="0" err="1"/>
              <a:t>formulas</a:t>
            </a:r>
            <a:r>
              <a:rPr lang="pl-PL" dirty="0"/>
              <a:t>)</a:t>
            </a:r>
          </a:p>
          <a:p>
            <a:endParaRPr lang="pl-PL" dirty="0"/>
          </a:p>
          <a:p>
            <a:r>
              <a:rPr lang="pl-PL" dirty="0" err="1"/>
              <a:t>Still</a:t>
            </a:r>
            <a:r>
              <a:rPr lang="pl-PL" dirty="0"/>
              <a:t>,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might</a:t>
            </a:r>
            <a:r>
              <a:rPr lang="pl-PL" dirty="0"/>
              <a:t> be </a:t>
            </a:r>
            <a:r>
              <a:rPr lang="pl-PL" dirty="0" err="1"/>
              <a:t>useful</a:t>
            </a:r>
            <a:r>
              <a:rPr lang="pl-PL" dirty="0"/>
              <a:t> for </a:t>
            </a:r>
            <a:r>
              <a:rPr lang="pl-PL" dirty="0" err="1"/>
              <a:t>you</a:t>
            </a:r>
            <a:r>
              <a:rPr lang="pl-PL" dirty="0"/>
              <a:t> (</a:t>
            </a:r>
            <a:r>
              <a:rPr lang="pl-PL" dirty="0" err="1"/>
              <a:t>esp</a:t>
            </a:r>
            <a:r>
              <a:rPr lang="pl-PL" dirty="0"/>
              <a:t>.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introduction</a:t>
            </a:r>
            <a:r>
              <a:rPr lang="pl-PL" dirty="0"/>
              <a:t> and </a:t>
            </a:r>
            <a:r>
              <a:rPr lang="pl-PL" dirty="0" err="1"/>
              <a:t>final</a:t>
            </a:r>
            <a:r>
              <a:rPr lang="pl-PL" dirty="0"/>
              <a:t> </a:t>
            </a:r>
            <a:r>
              <a:rPr lang="pl-PL" dirty="0" err="1"/>
              <a:t>conclusions</a:t>
            </a:r>
            <a:r>
              <a:rPr lang="pl-PL" dirty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Research</a:t>
            </a:r>
            <a:r>
              <a:rPr lang="pl-PL" dirty="0"/>
              <a:t> paper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err="1"/>
              <a:t>Shows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results</a:t>
            </a:r>
            <a:r>
              <a:rPr lang="pl-PL" dirty="0"/>
              <a:t> of </a:t>
            </a:r>
            <a:r>
              <a:rPr lang="pl-PL" dirty="0" err="1"/>
              <a:t>original</a:t>
            </a:r>
            <a:r>
              <a:rPr lang="pl-PL" dirty="0"/>
              <a:t> </a:t>
            </a:r>
            <a:r>
              <a:rPr lang="pl-PL" dirty="0" err="1"/>
              <a:t>empirical</a:t>
            </a:r>
            <a:r>
              <a:rPr lang="pl-PL" dirty="0"/>
              <a:t> </a:t>
            </a:r>
            <a:r>
              <a:rPr lang="pl-PL" dirty="0" err="1"/>
              <a:t>research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Sometimes</a:t>
            </a:r>
            <a:r>
              <a:rPr lang="pl-PL" dirty="0"/>
              <a:t> </a:t>
            </a:r>
            <a:r>
              <a:rPr lang="pl-PL" dirty="0" err="1"/>
              <a:t>describes</a:t>
            </a:r>
            <a:r>
              <a:rPr lang="pl-PL" dirty="0"/>
              <a:t> </a:t>
            </a:r>
            <a:r>
              <a:rPr lang="pl-PL" dirty="0" err="1"/>
              <a:t>also</a:t>
            </a:r>
            <a:r>
              <a:rPr lang="pl-PL" dirty="0"/>
              <a:t> data </a:t>
            </a:r>
            <a:r>
              <a:rPr lang="pl-PL" dirty="0" err="1"/>
              <a:t>collection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description</a:t>
            </a:r>
            <a:r>
              <a:rPr lang="pl-PL" dirty="0"/>
              <a:t> of </a:t>
            </a:r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methods</a:t>
            </a:r>
            <a:r>
              <a:rPr lang="pl-PL" dirty="0"/>
              <a:t> </a:t>
            </a:r>
            <a:r>
              <a:rPr lang="pl-PL" dirty="0" err="1"/>
              <a:t>might</a:t>
            </a:r>
            <a:r>
              <a:rPr lang="pl-PL" dirty="0"/>
              <a:t> be </a:t>
            </a:r>
            <a:r>
              <a:rPr lang="pl-PL" dirty="0" err="1"/>
              <a:t>difficult</a:t>
            </a:r>
            <a:r>
              <a:rPr lang="pl-PL" dirty="0"/>
              <a:t> for </a:t>
            </a:r>
            <a:r>
              <a:rPr lang="pl-PL" dirty="0" err="1"/>
              <a:t>you</a:t>
            </a:r>
            <a:r>
              <a:rPr lang="pl-PL" dirty="0"/>
              <a:t>, but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basic</a:t>
            </a:r>
            <a:r>
              <a:rPr lang="pl-PL" dirty="0"/>
              <a:t> </a:t>
            </a:r>
            <a:r>
              <a:rPr lang="pl-PL" dirty="0" err="1"/>
              <a:t>results</a:t>
            </a:r>
            <a:r>
              <a:rPr lang="pl-PL" dirty="0"/>
              <a:t> </a:t>
            </a:r>
            <a:r>
              <a:rPr lang="pl-PL" dirty="0" err="1"/>
              <a:t>overwiew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be </a:t>
            </a:r>
            <a:r>
              <a:rPr lang="pl-PL" dirty="0" err="1"/>
              <a:t>interesting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Moreover</a:t>
            </a:r>
            <a:r>
              <a:rPr lang="pl-PL" dirty="0"/>
              <a:t>, </a:t>
            </a:r>
            <a:r>
              <a:rPr lang="pl-PL" dirty="0" err="1"/>
              <a:t>sometimes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might</a:t>
            </a:r>
            <a:r>
              <a:rPr lang="pl-PL" dirty="0"/>
              <a:t> be </a:t>
            </a:r>
            <a:r>
              <a:rPr lang="pl-PL" dirty="0" err="1"/>
              <a:t>able</a:t>
            </a:r>
            <a:r>
              <a:rPr lang="pl-PL" dirty="0"/>
              <a:t> to make </a:t>
            </a:r>
            <a:r>
              <a:rPr lang="pl-PL" dirty="0" err="1"/>
              <a:t>use</a:t>
            </a:r>
            <a:r>
              <a:rPr lang="pl-PL" dirty="0"/>
              <a:t> of data </a:t>
            </a:r>
            <a:r>
              <a:rPr lang="pl-PL" dirty="0" err="1"/>
              <a:t>presented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project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446</Words>
  <Application>Microsoft Office PowerPoint</Application>
  <PresentationFormat>Pokaz na ekranie (4:3)</PresentationFormat>
  <Paragraphs>89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Motyw pakietu Office</vt:lpstr>
      <vt:lpstr>Articles</vt:lpstr>
      <vt:lpstr>Checking the journal reliability</vt:lpstr>
      <vt:lpstr>Reviewing process</vt:lpstr>
      <vt:lpstr>Impact Factor (IF)</vt:lpstr>
      <vt:lpstr>Prezentacja programu PowerPoint</vt:lpstr>
      <vt:lpstr>Types of articles</vt:lpstr>
      <vt:lpstr>Reviewing paper</vt:lpstr>
      <vt:lpstr>Theoretical paper</vt:lpstr>
      <vt:lpstr>Research paper</vt:lpstr>
      <vt:lpstr>Explorative paper</vt:lpstr>
      <vt:lpstr>Basic structure</vt:lpstr>
      <vt:lpstr>Title page</vt:lpstr>
      <vt:lpstr>Abstract&amp;keywords</vt:lpstr>
      <vt:lpstr>Introduction</vt:lpstr>
      <vt:lpstr>Conclusion/final remarks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in Business and Economics3</dc:title>
  <dc:creator>Jan Brzozowski</dc:creator>
  <cp:lastModifiedBy>Magdalena Zajączkowska</cp:lastModifiedBy>
  <cp:revision>10</cp:revision>
  <dcterms:created xsi:type="dcterms:W3CDTF">2014-03-16T18:02:10Z</dcterms:created>
  <dcterms:modified xsi:type="dcterms:W3CDTF">2021-03-13T18:33:18Z</dcterms:modified>
</cp:coreProperties>
</file>