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3" r:id="rId3"/>
    <p:sldId id="274" r:id="rId4"/>
    <p:sldId id="258" r:id="rId5"/>
    <p:sldId id="259" r:id="rId6"/>
    <p:sldId id="269" r:id="rId7"/>
    <p:sldId id="260" r:id="rId8"/>
    <p:sldId id="261" r:id="rId9"/>
    <p:sldId id="272" r:id="rId10"/>
    <p:sldId id="262" r:id="rId11"/>
    <p:sldId id="275" r:id="rId12"/>
    <p:sldId id="276" r:id="rId13"/>
    <p:sldId id="263" r:id="rId14"/>
    <p:sldId id="264" r:id="rId15"/>
    <p:sldId id="265" r:id="rId16"/>
    <p:sldId id="266" r:id="rId17"/>
    <p:sldId id="267" r:id="rId18"/>
    <p:sldId id="268" r:id="rId19"/>
    <p:sldId id="270" r:id="rId20"/>
    <p:sldId id="278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822"/>
    <p:restoredTop sz="94737"/>
  </p:normalViewPr>
  <p:slideViewPr>
    <p:cSldViewPr snapToGrid="0">
      <p:cViewPr>
        <p:scale>
          <a:sx n="32" d="100"/>
          <a:sy n="32" d="100"/>
        </p:scale>
        <p:origin x="144" y="1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A5E5E-67E9-CA49-97EA-D3DF89C20A6B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CA633-E4F6-F24F-BC50-8E1CA3B98B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25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F83BC-8BB6-55A4-AC0F-E3548D08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F805BF-98DC-3FF4-7D72-2B130A4C1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20AF4-357E-2214-7868-F6D84565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C5793-4C42-71BF-1A2F-D9E738EB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D1D4-1DF3-9C83-534B-F8D4A3F19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F86EAD-B497-BF5C-B5D8-C9C99B08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4E71D2-7EE7-5356-C252-C9F3EADF0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FD5BC-98E6-A494-75D6-E6500C5B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2A5091-F585-99C6-0683-44BE0DA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D6769B-6EAC-E9B7-4695-54E9AA0C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47AB31-A5F7-F5C6-FD82-89B891F98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8E4D4C-EBB5-3E89-FC43-A416EA40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E71D26-764B-2856-31B2-6A8D20A4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25B249-0212-128B-58D0-10F86F12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C8E3-6751-638C-A22C-04FB39B4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8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CDCB2-BD11-BDD6-23A7-1C852FBE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82245-1FEF-21A1-22A2-F477F018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00B0AB-58D7-1A67-5E10-880894B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0814A-7E64-4878-0B86-C76A430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1BBD4D-39DA-9666-66F3-FC245D28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C7E75-0BB1-F7DF-3521-CBE3B9B1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8859D1-8028-8DF6-F7B4-34221D598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E1D76-7B4F-A860-FCE6-90880551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CF90A4-3159-0053-F7CE-00EDDB99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F11B52-0A11-CD68-1AF7-ED6A4DD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7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52C8A-715F-6568-9A77-5A48009C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437D7-2C9C-5510-F63E-0ED8ACA2A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EAC63B-A6D7-9843-92D2-F8C5579B5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4CAE69-9F0E-9D82-85A3-D7F8192B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4276722-0AFE-35A1-AB86-E4DB6200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674837-00F3-ED81-6975-EE33526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84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724A2-6AD8-14DE-6BA1-CC84E5FD6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40460-A803-931B-5B35-8ABC5362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33B64F-7A68-04E0-6F52-70D4C5AF4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605E90-CA07-E359-000B-F6120411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B1FE13-2568-9719-4ADE-0308F6478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A7F37E9-89DA-3C86-2DA8-E7532E59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B368D-5625-0325-0AEB-AB84934E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75C060E-C37F-CAD1-AB4B-4EEE1F56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1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F8498-2702-A2B8-0E6A-B06763DE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3CC3C8-42DE-2428-944A-B75CD7B3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EC0234-30A9-6CD0-52D5-2C8283A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7DA96E-D8D5-912B-6B35-11F9BB38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61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5DB921-B640-C918-F4ED-A179BC19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06974D-6ECA-ADB6-55BD-1254F81D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484F50-6FCC-5F47-9346-A43A0D60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AC5C3-F4CF-3E9F-781F-A9F6225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815164-07FF-C931-4B20-0007384D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A2A4F6-D13A-B762-207E-3E6AFB4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7C34F8-F86B-72BF-077C-5C9F440E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702243-3C36-75D5-0F8C-3BA8BE1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51B1FF-C155-75EC-CB75-B4C6B68A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8EE4A-A99F-494A-8715-A7010C38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5B1BDF5-007F-4A4C-3251-D4AE715CC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723303-8AE2-012F-EF90-3241C7B3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CD294-49EF-BB54-21F1-3C6595360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ACCA8-2CB2-C803-C68F-34DD664A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142BE-1A24-D48D-DA26-50E4A5E9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00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4AFE35-AC23-312C-D746-4CB716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CFFE99-A8F3-9CEF-E221-ADB3E1C8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BA983-F1E8-5771-5388-03CE45D99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F130-AB6B-BC44-A0E2-A0B286965FD0}" type="datetimeFigureOut">
              <a:rPr lang="pl-PL" smtClean="0"/>
              <a:t>24.03.2026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199AB-F517-C9E2-B584-6FEF5CBB9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98FB34-9122-403D-8253-53D5ABC5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022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 dirty="0"/>
              <a:t>Marketing zewnętrzny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br>
              <a:rPr lang="pl-PL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 </a:t>
            </a:r>
            <a:r>
              <a:rPr lang="pl-PL">
                <a:latin typeface="Arial" panose="020B0604020202020204" pitchFamily="34" charset="0"/>
              </a:rPr>
              <a:t>Katarzyna </a:t>
            </a:r>
            <a:r>
              <a:rPr lang="pl-PL" dirty="0">
                <a:latin typeface="Arial" panose="020B0604020202020204" pitchFamily="34" charset="0"/>
              </a:rPr>
              <a:t>Baran</a:t>
            </a:r>
            <a:endParaRPr lang="pl-PL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75981-4084-F1EE-0CD9-B91700247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Charakter tekstu informacyjnego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A35AC0-42FE-535B-9397-CC0197633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tekst powinien być krótki,</a:t>
            </a:r>
          </a:p>
          <a:p>
            <a:r>
              <a:rPr lang="pl-PL" dirty="0"/>
              <a:t>zawierać naturalną składnię, </a:t>
            </a:r>
          </a:p>
          <a:p>
            <a:r>
              <a:rPr lang="pl-PL" dirty="0"/>
              <a:t>naturalny czas,</a:t>
            </a:r>
          </a:p>
          <a:p>
            <a:r>
              <a:rPr lang="pl-PL" dirty="0"/>
              <a:t>strona czynna, </a:t>
            </a:r>
          </a:p>
          <a:p>
            <a:r>
              <a:rPr lang="pl-PL" dirty="0"/>
              <a:t>tryb orzekający,</a:t>
            </a:r>
          </a:p>
          <a:p>
            <a:r>
              <a:rPr lang="pl-PL" dirty="0"/>
              <a:t>cytaty i duża liczba szczegółowych informacji, </a:t>
            </a:r>
          </a:p>
          <a:p>
            <a:r>
              <a:rPr lang="pl-PL" dirty="0"/>
              <a:t>zasada piramidy,</a:t>
            </a:r>
          </a:p>
        </p:txBody>
      </p:sp>
    </p:spTree>
    <p:extLst>
      <p:ext uri="{BB962C8B-B14F-4D97-AF65-F5344CB8AC3E}">
        <p14:creationId xmlns:p14="http://schemas.microsoft.com/office/powerpoint/2010/main" val="3582215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A60286-1FEA-0CFF-6855-D8ACC7D02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Nagłówek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5F8ECE-E833-F328-96E4-36620BCD7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przyciągnięcie uwagi, </a:t>
            </a:r>
          </a:p>
          <a:p>
            <a:r>
              <a:rPr lang="pl-PL" dirty="0"/>
              <a:t>krótki i konkretny,</a:t>
            </a:r>
          </a:p>
        </p:txBody>
      </p:sp>
    </p:spTree>
    <p:extLst>
      <p:ext uri="{BB962C8B-B14F-4D97-AF65-F5344CB8AC3E}">
        <p14:creationId xmlns:p14="http://schemas.microsoft.com/office/powerpoint/2010/main" val="4157772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C9BE37-5E1D-76DA-47B5-92BAE3493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Lead</a:t>
            </a:r>
            <a:r>
              <a:rPr lang="pl-PL" dirty="0"/>
              <a:t> (pierwszy akapit) i rozwinięcie (body)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727A97-855D-E949-95C3-2DB025C08A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err="1"/>
              <a:t>Lead</a:t>
            </a:r>
            <a:r>
              <a:rPr lang="pl-PL" dirty="0"/>
              <a:t>:</a:t>
            </a:r>
          </a:p>
          <a:p>
            <a:r>
              <a:rPr lang="pl-PL" dirty="0"/>
              <a:t>kto?</a:t>
            </a:r>
          </a:p>
          <a:p>
            <a:r>
              <a:rPr lang="pl-PL" dirty="0"/>
              <a:t>co?</a:t>
            </a:r>
          </a:p>
          <a:p>
            <a:r>
              <a:rPr lang="pl-PL" dirty="0"/>
              <a:t>gdzie?</a:t>
            </a:r>
          </a:p>
          <a:p>
            <a:r>
              <a:rPr lang="pl-PL" dirty="0"/>
              <a:t>kiedy?</a:t>
            </a:r>
          </a:p>
          <a:p>
            <a:r>
              <a:rPr lang="pl-PL" dirty="0"/>
              <a:t>dlaczego?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Streszczenie całej informacji.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714D81-7864-23CE-98EC-C164F68C13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Rozwinięcie:</a:t>
            </a:r>
          </a:p>
          <a:p>
            <a:r>
              <a:rPr lang="pl-PL" dirty="0"/>
              <a:t>szczegóły wydarzenia, </a:t>
            </a:r>
          </a:p>
          <a:p>
            <a:r>
              <a:rPr lang="pl-PL" dirty="0"/>
              <a:t>dane i liczby, </a:t>
            </a:r>
          </a:p>
          <a:p>
            <a:r>
              <a:rPr lang="pl-PL" dirty="0"/>
              <a:t>kontekst, </a:t>
            </a:r>
          </a:p>
          <a:p>
            <a:r>
              <a:rPr lang="pl-PL" dirty="0"/>
              <a:t>cytat.</a:t>
            </a:r>
          </a:p>
        </p:txBody>
      </p:sp>
    </p:spTree>
    <p:extLst>
      <p:ext uri="{BB962C8B-B14F-4D97-AF65-F5344CB8AC3E}">
        <p14:creationId xmlns:p14="http://schemas.microsoft.com/office/powerpoint/2010/main" val="706861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93F020-4477-BF7B-287C-CC75A5448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Odbiorca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E1B9A1-3727-376E-7996-B4A8D1A02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zauważ,</a:t>
            </a:r>
          </a:p>
          <a:p>
            <a:r>
              <a:rPr lang="pl-PL" dirty="0"/>
              <a:t>zapamiętaj, </a:t>
            </a:r>
          </a:p>
          <a:p>
            <a:r>
              <a:rPr lang="pl-PL" dirty="0"/>
              <a:t>zrozum, </a:t>
            </a:r>
          </a:p>
          <a:p>
            <a:r>
              <a:rPr lang="pl-PL" dirty="0"/>
              <a:t>zaakceptuj,</a:t>
            </a:r>
          </a:p>
          <a:p>
            <a:r>
              <a:rPr lang="pl-PL" dirty="0"/>
              <a:t>zastosuj.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9598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AA6C5E-E236-0625-C868-28A66402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Charakter tekstu informacyjnego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0B5C99-72C9-DA83-6F30-1230475F6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ustal adresata tekstu i pamiętaj do kogo piszesz,</a:t>
            </a:r>
          </a:p>
          <a:p>
            <a:r>
              <a:rPr lang="pl-PL" dirty="0"/>
              <a:t>główny przekaz umieść na początku tekstu,</a:t>
            </a:r>
          </a:p>
          <a:p>
            <a:r>
              <a:rPr lang="pl-PL" dirty="0"/>
              <a:t>pisz od siebie, o człowieku, do człowieka.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2814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9D3076-4BE9-F13F-CA4C-68B6CC0E1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Jak przyciągnąć uwagę czytelnika?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958D5D-929D-9FFA-1F11-E5984EBFC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używaj form osobowych,</a:t>
            </a:r>
          </a:p>
          <a:p>
            <a:r>
              <a:rPr lang="pl-PL" dirty="0"/>
              <a:t>unikaj form nieosobowych,</a:t>
            </a:r>
          </a:p>
          <a:p>
            <a:r>
              <a:rPr lang="pl-PL" dirty="0"/>
              <a:t>każda czynność ma autora,</a:t>
            </a:r>
          </a:p>
          <a:p>
            <a:r>
              <a:rPr lang="pl-PL" dirty="0"/>
              <a:t>uosabiaj obiekty (personifikacja),</a:t>
            </a:r>
          </a:p>
          <a:p>
            <a:r>
              <a:rPr lang="pl-PL" dirty="0"/>
              <a:t>podaj wiele szczegółowych informacji,</a:t>
            </a:r>
          </a:p>
          <a:p>
            <a:r>
              <a:rPr lang="pl-PL" dirty="0"/>
              <a:t>stosuj naturalny upływ czasu.</a:t>
            </a:r>
            <a:br>
              <a:rPr lang="pl-PL" dirty="0"/>
            </a:b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196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655AD4-C627-5B47-02A0-41BFE08C3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Charakter tekstu informacyjnego 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23A10C-A060-E320-4A01-A4F6F87CF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powtarzaj informację główną, </a:t>
            </a:r>
          </a:p>
          <a:p>
            <a:r>
              <a:rPr lang="pl-PL" dirty="0"/>
              <a:t>zadbaj o wrażenie, jakie chcesz wywołać na czytelniku,</a:t>
            </a:r>
          </a:p>
          <a:p>
            <a:r>
              <a:rPr lang="pl-PL" dirty="0"/>
              <a:t>wyliczanie,</a:t>
            </a:r>
          </a:p>
          <a:p>
            <a:r>
              <a:rPr lang="pl-PL" dirty="0"/>
              <a:t>słowa,</a:t>
            </a:r>
          </a:p>
          <a:p>
            <a:r>
              <a:rPr lang="pl-PL" dirty="0"/>
              <a:t>rym,</a:t>
            </a:r>
          </a:p>
          <a:p>
            <a:r>
              <a:rPr lang="pl-PL" dirty="0"/>
              <a:t>na zakończenie powtórz główną treść przekazu,</a:t>
            </a:r>
          </a:p>
          <a:p>
            <a:r>
              <a:rPr lang="pl-PL" dirty="0"/>
              <a:t>pochwała krótkich tekstów.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2954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zrzut ekranu, paragon, Czcionka&#10;&#10;Opis wygenerowany automatycznie">
            <a:extLst>
              <a:ext uri="{FF2B5EF4-FFF2-40B4-BE49-F238E27FC236}">
                <a16:creationId xmlns:a16="http://schemas.microsoft.com/office/drawing/2014/main" id="{8DE774C1-0DAA-C0F1-CE39-56C4B753B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190" y="643466"/>
            <a:ext cx="909562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91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zrzut ekranu, numer, paragon&#10;&#10;Opis wygenerowany automatycznie">
            <a:extLst>
              <a:ext uri="{FF2B5EF4-FFF2-40B4-BE49-F238E27FC236}">
                <a16:creationId xmlns:a16="http://schemas.microsoft.com/office/drawing/2014/main" id="{4B230DA0-680D-235F-5F0E-3E2C8CFDD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510" y="643466"/>
            <a:ext cx="659298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326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Czcionka, dokument&#10;&#10;Opis wygenerowany automatycznie">
            <a:extLst>
              <a:ext uri="{FF2B5EF4-FFF2-40B4-BE49-F238E27FC236}">
                <a16:creationId xmlns:a16="http://schemas.microsoft.com/office/drawing/2014/main" id="{CFD1BDD4-2915-ABB4-886E-723CEF08B0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91" b="2"/>
          <a:stretch/>
        </p:blipFill>
        <p:spPr>
          <a:xfrm>
            <a:off x="2332603" y="457200"/>
            <a:ext cx="752679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1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FFF5352A-6C80-3554-9801-EECF005F9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 to jest notatka prasowa?</a:t>
            </a:r>
          </a:p>
        </p:txBody>
      </p:sp>
    </p:spTree>
    <p:extLst>
      <p:ext uri="{BB962C8B-B14F-4D97-AF65-F5344CB8AC3E}">
        <p14:creationId xmlns:p14="http://schemas.microsoft.com/office/powerpoint/2010/main" val="1459344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C6427A-6402-D557-3B32-A6E2BE12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Cel notatki prasowej?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2088F0-064E-EBA0-2BF5-BE320299E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wspiera widoczność marki w mediach, </a:t>
            </a:r>
          </a:p>
          <a:p>
            <a:r>
              <a:rPr lang="pl-PL" dirty="0"/>
              <a:t>buduje relacje z dziennikarzami, </a:t>
            </a:r>
          </a:p>
          <a:p>
            <a:r>
              <a:rPr lang="pl-PL" dirty="0"/>
              <a:t>zwiększa zasięg komunikacji,</a:t>
            </a:r>
          </a:p>
          <a:p>
            <a:r>
              <a:rPr lang="pl-PL" dirty="0"/>
              <a:t>wzmacnia wiarygodność.</a:t>
            </a:r>
          </a:p>
        </p:txBody>
      </p:sp>
    </p:spTree>
    <p:extLst>
      <p:ext uri="{BB962C8B-B14F-4D97-AF65-F5344CB8AC3E}">
        <p14:creationId xmlns:p14="http://schemas.microsoft.com/office/powerpoint/2010/main" val="2727739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6A947A-E681-6DFD-AF4E-12F4CDC8E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Co to jest notatka prasowa?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207111-69D1-92E4-C596-CAA20CCD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Notatka prasowa (ang. </a:t>
            </a:r>
            <a:r>
              <a:rPr lang="pl-PL" dirty="0" err="1"/>
              <a:t>press</a:t>
            </a:r>
            <a:r>
              <a:rPr lang="pl-PL" dirty="0"/>
              <a:t> </a:t>
            </a:r>
            <a:r>
              <a:rPr lang="pl-PL" dirty="0" err="1"/>
              <a:t>release</a:t>
            </a:r>
            <a:r>
              <a:rPr lang="pl-PL" dirty="0"/>
              <a:t>) to oficjalny komunikat przygotowany przez firmę lub organizację, skierowany do mediów (prasy, portali, radia, TV), którego celem jest przekazanie informacji w sposób atrakcyjny i gotowy do publikacji.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2119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3EA5BC-1B79-FD49-307F-04798DAB5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Co to jest notatka prasowa?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D36A65-9163-3B06-BD13-9E6FE016B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forma dziennikarska, </a:t>
            </a:r>
          </a:p>
          <a:p>
            <a:r>
              <a:rPr lang="pl-PL" dirty="0"/>
              <a:t>krótka informacja o danym wydarzeniu, </a:t>
            </a:r>
          </a:p>
          <a:p>
            <a:r>
              <a:rPr lang="pl-PL" dirty="0"/>
              <a:t>adresowana do mediów,</a:t>
            </a:r>
          </a:p>
          <a:p>
            <a:r>
              <a:rPr lang="pl-PL" dirty="0"/>
              <a:t>podstawowe narzędzie public relations i komunikacji zewnętrznej.</a:t>
            </a:r>
          </a:p>
        </p:txBody>
      </p:sp>
    </p:spTree>
    <p:extLst>
      <p:ext uri="{BB962C8B-B14F-4D97-AF65-F5344CB8AC3E}">
        <p14:creationId xmlns:p14="http://schemas.microsoft.com/office/powerpoint/2010/main" val="147297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4004E9-3A65-2937-1C1C-139BF3EED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Zasady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CEF7EB-2FE8-55B2-66FA-78B92FD52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najważniejsze informacje do przekazania dziennikarzowi,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tylko najistotniejsze informacje,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zasada: minimum słów - maksimum treści,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przejrzystość,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można sporządzić ją przed opisywanym wydarzeniem, po nim lub w jego trakcie, </a:t>
            </a:r>
          </a:p>
          <a:p>
            <a:r>
              <a:rPr lang="pl-PL" dirty="0"/>
              <a:t>dołączenie materiałów,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całość powinna zmieścić się na 1-2 stronach. </a:t>
            </a:r>
          </a:p>
        </p:txBody>
      </p:sp>
    </p:spTree>
    <p:extLst>
      <p:ext uri="{BB962C8B-B14F-4D97-AF65-F5344CB8AC3E}">
        <p14:creationId xmlns:p14="http://schemas.microsoft.com/office/powerpoint/2010/main" val="326967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435AE5-3D96-B91F-DF8E-490AAAD2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Zasady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A52D7E-FA10-1DF4-D03E-A0F5537D8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obiektywna i bezstronna,</a:t>
            </a:r>
          </a:p>
          <a:p>
            <a:r>
              <a:rPr lang="pl-PL" dirty="0"/>
              <a:t>poparta sprawdzonymi faktami, </a:t>
            </a:r>
          </a:p>
          <a:p>
            <a:r>
              <a:rPr lang="pl-PL" dirty="0"/>
              <a:t>właściwie sformatowana: poza tytułami i śródtytułami jest podzielona na akapity, które ułatwiają czytanie tekstu,</a:t>
            </a:r>
          </a:p>
          <a:p>
            <a:r>
              <a:rPr lang="pl-PL" dirty="0"/>
              <a:t>bezbłędna pod względem merytorycznym, stylistycznym i ortograficznym.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478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C72476-95D4-35A1-3A8A-A1D49C9D1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Popularne błędy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C10BA9-6FDF-5778-E6AD-9CE44A474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zamieszczania nieaktualnych informacji,</a:t>
            </a:r>
          </a:p>
          <a:p>
            <a:r>
              <a:rPr lang="pl-PL" dirty="0"/>
              <a:t>rozbudowywanie notatek do rozmiarów artykułów,</a:t>
            </a:r>
          </a:p>
          <a:p>
            <a:r>
              <a:rPr lang="pl-PL" dirty="0"/>
              <a:t>podawania niepełnych i niesprawdzonych wiadomości,</a:t>
            </a:r>
          </a:p>
          <a:p>
            <a:r>
              <a:rPr lang="pl-PL" dirty="0"/>
              <a:t>zamieszczanie subiektywnych opinii,</a:t>
            </a:r>
          </a:p>
          <a:p>
            <a:r>
              <a:rPr lang="pl-PL" dirty="0"/>
              <a:t>stosowania wielu figur stylistycznych, </a:t>
            </a:r>
          </a:p>
          <a:p>
            <a:r>
              <a:rPr lang="pl-PL" dirty="0"/>
              <a:t>redagowanie notatki w formie wywiadu.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8309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E7CF3C-86A6-F03B-526B-F4925AE4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Pytania na, które odpowiada notatka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17F43C-4EDB-CDF0-7304-8266E35A5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kto, co? (podmiot), </a:t>
            </a:r>
          </a:p>
          <a:p>
            <a:r>
              <a:rPr lang="pl-PL" dirty="0"/>
              <a:t>co zrobił, co się wydarzyło, co się stało?</a:t>
            </a:r>
          </a:p>
          <a:p>
            <a:r>
              <a:rPr lang="pl-PL" dirty="0"/>
              <a:t>gdzie?</a:t>
            </a:r>
          </a:p>
          <a:p>
            <a:r>
              <a:rPr lang="pl-PL" dirty="0"/>
              <a:t>kiedy?</a:t>
            </a:r>
          </a:p>
          <a:p>
            <a:r>
              <a:rPr lang="pl-PL" dirty="0"/>
              <a:t>dlaczego, jak, w jakich warunkach, okolicznościach?</a:t>
            </a:r>
          </a:p>
        </p:txBody>
      </p:sp>
    </p:spTree>
    <p:extLst>
      <p:ext uri="{BB962C8B-B14F-4D97-AF65-F5344CB8AC3E}">
        <p14:creationId xmlns:p14="http://schemas.microsoft.com/office/powerpoint/2010/main" val="376198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projekt graficzny, zrzut ekranu, Czcionka&#10;&#10;Opis wygenerowany automatycznie">
            <a:extLst>
              <a:ext uri="{FF2B5EF4-FFF2-40B4-BE49-F238E27FC236}">
                <a16:creationId xmlns:a16="http://schemas.microsoft.com/office/drawing/2014/main" id="{479D6DAE-2E5A-9E70-5DBF-826C32045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1450" y="1056433"/>
            <a:ext cx="8669678" cy="4745133"/>
          </a:xfrm>
        </p:spPr>
      </p:pic>
    </p:spTree>
    <p:extLst>
      <p:ext uri="{BB962C8B-B14F-4D97-AF65-F5344CB8AC3E}">
        <p14:creationId xmlns:p14="http://schemas.microsoft.com/office/powerpoint/2010/main" val="30473376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6924</TotalTime>
  <Words>457</Words>
  <Application>Microsoft Macintosh PowerPoint</Application>
  <PresentationFormat>Panoramiczny</PresentationFormat>
  <Paragraphs>91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Marketing zewnętrzny </vt:lpstr>
      <vt:lpstr>Co to jest notatka prasowa?</vt:lpstr>
      <vt:lpstr>Co to jest notatka prasowa?</vt:lpstr>
      <vt:lpstr>Co to jest notatka prasowa? </vt:lpstr>
      <vt:lpstr>Zasady </vt:lpstr>
      <vt:lpstr>Zasady </vt:lpstr>
      <vt:lpstr>Popularne błędy </vt:lpstr>
      <vt:lpstr>Pytania na, które odpowiada notatka</vt:lpstr>
      <vt:lpstr>Prezentacja programu PowerPoint</vt:lpstr>
      <vt:lpstr> Charakter tekstu informacyjnego  </vt:lpstr>
      <vt:lpstr>Nagłówek</vt:lpstr>
      <vt:lpstr>Lead (pierwszy akapit) i rozwinięcie (body)</vt:lpstr>
      <vt:lpstr>Odbiorca</vt:lpstr>
      <vt:lpstr> Charakter tekstu informacyjnego  </vt:lpstr>
      <vt:lpstr>Jak przyciągnąć uwagę czytelnika?</vt:lpstr>
      <vt:lpstr> Charakter tekstu informacyjnego  </vt:lpstr>
      <vt:lpstr>Prezentacja programu PowerPoint</vt:lpstr>
      <vt:lpstr>Prezentacja programu PowerPoint</vt:lpstr>
      <vt:lpstr>Prezentacja programu PowerPoint</vt:lpstr>
      <vt:lpstr>Cel notatki prasowej?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 K</cp:lastModifiedBy>
  <cp:revision>15</cp:revision>
  <dcterms:created xsi:type="dcterms:W3CDTF">2023-02-25T11:03:55Z</dcterms:created>
  <dcterms:modified xsi:type="dcterms:W3CDTF">2026-03-24T09:20:50Z</dcterms:modified>
</cp:coreProperties>
</file>