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58" r:id="rId5"/>
    <p:sldId id="259" r:id="rId6"/>
    <p:sldId id="269" r:id="rId7"/>
    <p:sldId id="260" r:id="rId8"/>
    <p:sldId id="261" r:id="rId9"/>
    <p:sldId id="272" r:id="rId10"/>
    <p:sldId id="262" r:id="rId11"/>
    <p:sldId id="275" r:id="rId12"/>
    <p:sldId id="276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22"/>
    <p:restoredTop sz="94737"/>
  </p:normalViewPr>
  <p:slideViewPr>
    <p:cSldViewPr snapToGrid="0">
      <p:cViewPr>
        <p:scale>
          <a:sx n="32" d="100"/>
          <a:sy n="32" d="100"/>
        </p:scale>
        <p:origin x="144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24.03.2026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 dirty="0"/>
              <a:t>Marketing zewnętrzny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br>
              <a:rPr lang="pl-P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 </a:t>
            </a:r>
            <a:r>
              <a:rPr lang="pl-PL">
                <a:latin typeface="Arial" panose="020B0604020202020204" pitchFamily="34" charset="0"/>
              </a:rPr>
              <a:t>Katarzyna </a:t>
            </a:r>
            <a:r>
              <a:rPr lang="pl-PL" dirty="0">
                <a:latin typeface="Arial" panose="020B0604020202020204" pitchFamily="34" charset="0"/>
              </a:rPr>
              <a:t>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75981-4084-F1EE-0CD9-B9170024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Charakter tekstu informacyjnego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35AC0-42FE-535B-9397-CC0197633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tekst powinien być krótki,</a:t>
            </a:r>
          </a:p>
          <a:p>
            <a:r>
              <a:rPr lang="pl-PL" dirty="0"/>
              <a:t>zawierać naturalną składnię, </a:t>
            </a:r>
          </a:p>
          <a:p>
            <a:r>
              <a:rPr lang="pl-PL" dirty="0"/>
              <a:t>naturalny czas,</a:t>
            </a:r>
          </a:p>
          <a:p>
            <a:r>
              <a:rPr lang="pl-PL" dirty="0"/>
              <a:t>strona czynna, </a:t>
            </a:r>
          </a:p>
          <a:p>
            <a:r>
              <a:rPr lang="pl-PL" dirty="0"/>
              <a:t>tryb orzekający,</a:t>
            </a:r>
          </a:p>
          <a:p>
            <a:r>
              <a:rPr lang="pl-PL" dirty="0"/>
              <a:t>cytaty i duża liczba szczegółowych informacji, </a:t>
            </a:r>
          </a:p>
          <a:p>
            <a:r>
              <a:rPr lang="pl-PL" dirty="0"/>
              <a:t>zasada piramidy,</a:t>
            </a:r>
          </a:p>
        </p:txBody>
      </p:sp>
    </p:spTree>
    <p:extLst>
      <p:ext uri="{BB962C8B-B14F-4D97-AF65-F5344CB8AC3E}">
        <p14:creationId xmlns:p14="http://schemas.microsoft.com/office/powerpoint/2010/main" val="35822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A60286-1FEA-0CFF-6855-D8ACC7D0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Nagłówek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F8ECE-E833-F328-96E4-36620BCD7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przyciągnięcie uwagi, </a:t>
            </a:r>
          </a:p>
          <a:p>
            <a:r>
              <a:rPr lang="pl-PL" dirty="0"/>
              <a:t>krótki i konkretny,</a:t>
            </a:r>
          </a:p>
        </p:txBody>
      </p:sp>
    </p:spTree>
    <p:extLst>
      <p:ext uri="{BB962C8B-B14F-4D97-AF65-F5344CB8AC3E}">
        <p14:creationId xmlns:p14="http://schemas.microsoft.com/office/powerpoint/2010/main" val="415777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9BE37-5E1D-76DA-47B5-92BAE3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Lead</a:t>
            </a:r>
            <a:r>
              <a:rPr lang="pl-PL" dirty="0"/>
              <a:t> (pierwszy akapit) i rozwinięcie (body)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727A97-855D-E949-95C3-2DB025C08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Lead</a:t>
            </a:r>
            <a:r>
              <a:rPr lang="pl-PL" dirty="0"/>
              <a:t>:</a:t>
            </a:r>
          </a:p>
          <a:p>
            <a:r>
              <a:rPr lang="pl-PL" dirty="0"/>
              <a:t>kto?</a:t>
            </a:r>
          </a:p>
          <a:p>
            <a:r>
              <a:rPr lang="pl-PL" dirty="0"/>
              <a:t>co?</a:t>
            </a:r>
          </a:p>
          <a:p>
            <a:r>
              <a:rPr lang="pl-PL" dirty="0"/>
              <a:t>gdzie?</a:t>
            </a:r>
          </a:p>
          <a:p>
            <a:r>
              <a:rPr lang="pl-PL" dirty="0"/>
              <a:t>kiedy?</a:t>
            </a:r>
          </a:p>
          <a:p>
            <a:r>
              <a:rPr lang="pl-PL" dirty="0"/>
              <a:t>dlaczego?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Streszczenie całej informacji.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714D81-7864-23CE-98EC-C164F68C13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Rozwinięcie:</a:t>
            </a:r>
          </a:p>
          <a:p>
            <a:r>
              <a:rPr lang="pl-PL" dirty="0"/>
              <a:t>szczegóły wydarzenia, </a:t>
            </a:r>
          </a:p>
          <a:p>
            <a:r>
              <a:rPr lang="pl-PL" dirty="0"/>
              <a:t>dane i liczby, </a:t>
            </a:r>
          </a:p>
          <a:p>
            <a:r>
              <a:rPr lang="pl-PL" dirty="0"/>
              <a:t>kontekst, </a:t>
            </a:r>
          </a:p>
          <a:p>
            <a:r>
              <a:rPr lang="pl-PL" dirty="0"/>
              <a:t>cytat.</a:t>
            </a:r>
          </a:p>
        </p:txBody>
      </p:sp>
    </p:spTree>
    <p:extLst>
      <p:ext uri="{BB962C8B-B14F-4D97-AF65-F5344CB8AC3E}">
        <p14:creationId xmlns:p14="http://schemas.microsoft.com/office/powerpoint/2010/main" val="70686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3F020-4477-BF7B-287C-CC75A544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Odbiorca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E1B9A1-3727-376E-7996-B4A8D1A0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zauważ,</a:t>
            </a:r>
          </a:p>
          <a:p>
            <a:r>
              <a:rPr lang="pl-PL" dirty="0"/>
              <a:t>zapamiętaj, </a:t>
            </a:r>
          </a:p>
          <a:p>
            <a:r>
              <a:rPr lang="pl-PL" dirty="0"/>
              <a:t>zrozum, </a:t>
            </a:r>
          </a:p>
          <a:p>
            <a:r>
              <a:rPr lang="pl-PL" dirty="0"/>
              <a:t>zaakceptuj,</a:t>
            </a:r>
          </a:p>
          <a:p>
            <a:r>
              <a:rPr lang="pl-PL" dirty="0"/>
              <a:t>zastosuj.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59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AA6C5E-E236-0625-C868-28A66402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Charakter tekstu informacyjnego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0B5C99-72C9-DA83-6F30-1230475F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ustal adresata tekstu i pamiętaj do kogo piszesz,</a:t>
            </a:r>
          </a:p>
          <a:p>
            <a:r>
              <a:rPr lang="pl-PL" dirty="0"/>
              <a:t>główny przekaz umieść na początku tekstu,</a:t>
            </a:r>
          </a:p>
          <a:p>
            <a:r>
              <a:rPr lang="pl-PL" dirty="0"/>
              <a:t>pisz od siebie, o człowieku, do człowieka.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81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9D3076-4BE9-F13F-CA4C-68B6CC0E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przyciągnąć uwagę czytelnika?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958D5D-929D-9FFA-1F11-E5984EBF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używaj form osobowych,</a:t>
            </a:r>
          </a:p>
          <a:p>
            <a:r>
              <a:rPr lang="pl-PL" dirty="0"/>
              <a:t>unikaj form nieosobowych,</a:t>
            </a:r>
          </a:p>
          <a:p>
            <a:r>
              <a:rPr lang="pl-PL" dirty="0"/>
              <a:t>każda czynność ma autora,</a:t>
            </a:r>
          </a:p>
          <a:p>
            <a:r>
              <a:rPr lang="pl-PL" dirty="0"/>
              <a:t>uosabiaj obiekty (personifikacja),</a:t>
            </a:r>
          </a:p>
          <a:p>
            <a:r>
              <a:rPr lang="pl-PL" dirty="0"/>
              <a:t>podaj wiele szczegółowych informacji,</a:t>
            </a:r>
          </a:p>
          <a:p>
            <a:r>
              <a:rPr lang="pl-PL" dirty="0"/>
              <a:t>stosuj naturalny upływ czasu.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96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55AD4-C627-5B47-02A0-41BFE08C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Charakter tekstu informacyjnego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3A10C-A060-E320-4A01-A4F6F87C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powtarzaj informację główną, </a:t>
            </a:r>
          </a:p>
          <a:p>
            <a:r>
              <a:rPr lang="pl-PL" dirty="0"/>
              <a:t>zadbaj o wrażenie, jakie chcesz wywołać na czytelniku,</a:t>
            </a:r>
          </a:p>
          <a:p>
            <a:r>
              <a:rPr lang="pl-PL" dirty="0"/>
              <a:t>wyliczanie,</a:t>
            </a:r>
          </a:p>
          <a:p>
            <a:r>
              <a:rPr lang="pl-PL" dirty="0"/>
              <a:t>słowa,</a:t>
            </a:r>
          </a:p>
          <a:p>
            <a:r>
              <a:rPr lang="pl-PL" dirty="0"/>
              <a:t>rym,</a:t>
            </a:r>
          </a:p>
          <a:p>
            <a:r>
              <a:rPr lang="pl-PL" dirty="0"/>
              <a:t>na zakończenie powtórz główną treść przekazu,</a:t>
            </a:r>
          </a:p>
          <a:p>
            <a:r>
              <a:rPr lang="pl-PL" dirty="0"/>
              <a:t>pochwała krótkich tekstów.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95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paragon, Czcionka&#10;&#10;Opis wygenerowany automatycznie">
            <a:extLst>
              <a:ext uri="{FF2B5EF4-FFF2-40B4-BE49-F238E27FC236}">
                <a16:creationId xmlns:a16="http://schemas.microsoft.com/office/drawing/2014/main" id="{8DE774C1-0DAA-C0F1-CE39-56C4B753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90" y="643466"/>
            <a:ext cx="90956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9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numer, paragon&#10;&#10;Opis wygenerowany automatycznie">
            <a:extLst>
              <a:ext uri="{FF2B5EF4-FFF2-40B4-BE49-F238E27FC236}">
                <a16:creationId xmlns:a16="http://schemas.microsoft.com/office/drawing/2014/main" id="{4B230DA0-680D-235F-5F0E-3E2C8CFDD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510" y="643466"/>
            <a:ext cx="659298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rzut ekranu, Czcionka, dokument&#10;&#10;Opis wygenerowany automatycznie">
            <a:extLst>
              <a:ext uri="{FF2B5EF4-FFF2-40B4-BE49-F238E27FC236}">
                <a16:creationId xmlns:a16="http://schemas.microsoft.com/office/drawing/2014/main" id="{CFD1BDD4-2915-ABB4-886E-723CEF08B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91" b="2"/>
          <a:stretch/>
        </p:blipFill>
        <p:spPr>
          <a:xfrm>
            <a:off x="2332603" y="457200"/>
            <a:ext cx="75267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FF5352A-6C80-3554-9801-EECF005F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to jest notatka prasowa?</a:t>
            </a:r>
          </a:p>
        </p:txBody>
      </p:sp>
    </p:spTree>
    <p:extLst>
      <p:ext uri="{BB962C8B-B14F-4D97-AF65-F5344CB8AC3E}">
        <p14:creationId xmlns:p14="http://schemas.microsoft.com/office/powerpoint/2010/main" val="145934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6427A-6402-D557-3B32-A6E2BE12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 notatki prasowej?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88F0-064E-EBA0-2BF5-BE320299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wspiera widoczność marki w mediach, </a:t>
            </a:r>
          </a:p>
          <a:p>
            <a:r>
              <a:rPr lang="pl-PL" dirty="0"/>
              <a:t>buduje relacje z dziennikarzami, </a:t>
            </a:r>
          </a:p>
          <a:p>
            <a:r>
              <a:rPr lang="pl-PL" dirty="0"/>
              <a:t>zwiększa zasięg komunikacji,</a:t>
            </a:r>
          </a:p>
          <a:p>
            <a:r>
              <a:rPr lang="pl-PL" dirty="0"/>
              <a:t>wzmacnia wiarygodność.</a:t>
            </a:r>
          </a:p>
        </p:txBody>
      </p:sp>
    </p:spTree>
    <p:extLst>
      <p:ext uri="{BB962C8B-B14F-4D97-AF65-F5344CB8AC3E}">
        <p14:creationId xmlns:p14="http://schemas.microsoft.com/office/powerpoint/2010/main" val="27277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A947A-E681-6DFD-AF4E-12F4CDC8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to jest notatka prasowa?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207111-69D1-92E4-C596-CAA20CCD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Notatka prasowa (ang. </a:t>
            </a:r>
            <a:r>
              <a:rPr lang="pl-PL" dirty="0" err="1"/>
              <a:t>press</a:t>
            </a:r>
            <a:r>
              <a:rPr lang="pl-PL" dirty="0"/>
              <a:t> </a:t>
            </a:r>
            <a:r>
              <a:rPr lang="pl-PL" dirty="0" err="1"/>
              <a:t>release</a:t>
            </a:r>
            <a:r>
              <a:rPr lang="pl-PL" dirty="0"/>
              <a:t>) to oficjalny komunikat przygotowany przez firmę lub organizację, skierowany do mediów (prasy, portali, radia, TV), którego celem jest przekazanie informacji w sposób atrakcyjny i gotowy do publikacji.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211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3EA5BC-1B79-FD49-307F-04798DAB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Co to jest notatka prasowa?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36A65-9163-3B06-BD13-9E6FE016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forma dziennikarska, </a:t>
            </a:r>
          </a:p>
          <a:p>
            <a:r>
              <a:rPr lang="pl-PL" dirty="0"/>
              <a:t>krótka informacja o danym wydarzeniu, </a:t>
            </a:r>
          </a:p>
          <a:p>
            <a:r>
              <a:rPr lang="pl-PL" dirty="0"/>
              <a:t>adresowana do mediów,</a:t>
            </a:r>
          </a:p>
          <a:p>
            <a:r>
              <a:rPr lang="pl-PL" dirty="0"/>
              <a:t>podstawowe narzędzie public relations i komunikacji zewnętrznej.</a:t>
            </a:r>
          </a:p>
        </p:txBody>
      </p:sp>
    </p:spTree>
    <p:extLst>
      <p:ext uri="{BB962C8B-B14F-4D97-AF65-F5344CB8AC3E}">
        <p14:creationId xmlns:p14="http://schemas.microsoft.com/office/powerpoint/2010/main" val="147297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4004E9-3A65-2937-1C1C-139BF3E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CEF7EB-2FE8-55B2-66FA-78B92FD52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najważniejsze informacje do przekazania dziennikarzowi,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tylko najistotniejsze informacje,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zasada: minimum słów - maksimum treści,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przejrzystość,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można sporządzić ją przed opisywanym wydarzeniem, po nim lub w jego trakcie, </a:t>
            </a:r>
          </a:p>
          <a:p>
            <a:r>
              <a:rPr lang="pl-PL" dirty="0"/>
              <a:t>dołączenie materiałów,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całość powinna zmieścić się na 1-2 stronach. </a:t>
            </a:r>
          </a:p>
        </p:txBody>
      </p:sp>
    </p:spTree>
    <p:extLst>
      <p:ext uri="{BB962C8B-B14F-4D97-AF65-F5344CB8AC3E}">
        <p14:creationId xmlns:p14="http://schemas.microsoft.com/office/powerpoint/2010/main" val="326967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35AE5-3D96-B91F-DF8E-490AAAD2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52D7E-FA10-1DF4-D03E-A0F5537D8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obiektywna i bezstronna,</a:t>
            </a:r>
          </a:p>
          <a:p>
            <a:r>
              <a:rPr lang="pl-PL" dirty="0"/>
              <a:t>poparta sprawdzonymi faktami, </a:t>
            </a:r>
          </a:p>
          <a:p>
            <a:r>
              <a:rPr lang="pl-PL" dirty="0"/>
              <a:t>właściwie sformatowana: poza tytułami i śródtytułami jest podzielona na akapity, które ułatwiają czytanie tekstu,</a:t>
            </a:r>
          </a:p>
          <a:p>
            <a:r>
              <a:rPr lang="pl-PL" dirty="0"/>
              <a:t>bezbłędna pod względem merytorycznym, stylistycznym i ortograficznym.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78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72476-95D4-35A1-3A8A-A1D49C9D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Popularne błędy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0BA9-6FDF-5778-E6AD-9CE44A47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zamieszczania nieaktualnych informacji,</a:t>
            </a:r>
          </a:p>
          <a:p>
            <a:r>
              <a:rPr lang="pl-PL" dirty="0"/>
              <a:t>rozbudowywanie notatek do rozmiarów artykułów,</a:t>
            </a:r>
          </a:p>
          <a:p>
            <a:r>
              <a:rPr lang="pl-PL" dirty="0"/>
              <a:t>podawania niepełnych i niesprawdzonych wiadomości,</a:t>
            </a:r>
          </a:p>
          <a:p>
            <a:r>
              <a:rPr lang="pl-PL" dirty="0"/>
              <a:t>zamieszczanie subiektywnych opinii,</a:t>
            </a:r>
          </a:p>
          <a:p>
            <a:r>
              <a:rPr lang="pl-PL" dirty="0"/>
              <a:t>stosowania wielu figur stylistycznych, </a:t>
            </a:r>
          </a:p>
          <a:p>
            <a:r>
              <a:rPr lang="pl-PL" dirty="0"/>
              <a:t>redagowanie notatki w formie wywiadu.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3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7CF3C-86A6-F03B-526B-F4925AE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Pytania na, które odpowiada notatka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17F43C-4EDB-CDF0-7304-8266E35A5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kto, co? (podmiot), </a:t>
            </a:r>
          </a:p>
          <a:p>
            <a:r>
              <a:rPr lang="pl-PL" dirty="0"/>
              <a:t>co zrobił, co się wydarzyło, co się stało?</a:t>
            </a:r>
          </a:p>
          <a:p>
            <a:r>
              <a:rPr lang="pl-PL" dirty="0"/>
              <a:t>gdzie?</a:t>
            </a:r>
          </a:p>
          <a:p>
            <a:r>
              <a:rPr lang="pl-PL" dirty="0"/>
              <a:t>kiedy?</a:t>
            </a:r>
          </a:p>
          <a:p>
            <a:r>
              <a:rPr lang="pl-PL" dirty="0"/>
              <a:t>dlaczego, jak, w jakich warunkach, okolicznościach?</a:t>
            </a:r>
          </a:p>
        </p:txBody>
      </p:sp>
    </p:spTree>
    <p:extLst>
      <p:ext uri="{BB962C8B-B14F-4D97-AF65-F5344CB8AC3E}">
        <p14:creationId xmlns:p14="http://schemas.microsoft.com/office/powerpoint/2010/main" val="376198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projekt graficzny, zrzut ekranu, Czcionka&#10;&#10;Opis wygenerowany automatycznie">
            <a:extLst>
              <a:ext uri="{FF2B5EF4-FFF2-40B4-BE49-F238E27FC236}">
                <a16:creationId xmlns:a16="http://schemas.microsoft.com/office/drawing/2014/main" id="{479D6DAE-2E5A-9E70-5DBF-826C32045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450" y="1056433"/>
            <a:ext cx="8669678" cy="4745133"/>
          </a:xfrm>
        </p:spPr>
      </p:pic>
    </p:spTree>
    <p:extLst>
      <p:ext uri="{BB962C8B-B14F-4D97-AF65-F5344CB8AC3E}">
        <p14:creationId xmlns:p14="http://schemas.microsoft.com/office/powerpoint/2010/main" val="30473376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6924</TotalTime>
  <Words>457</Words>
  <Application>Microsoft Macintosh PowerPoint</Application>
  <PresentationFormat>Panoramiczny</PresentationFormat>
  <Paragraphs>91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Marketing zewnętrzny </vt:lpstr>
      <vt:lpstr>Co to jest notatka prasowa?</vt:lpstr>
      <vt:lpstr>Co to jest notatka prasowa?</vt:lpstr>
      <vt:lpstr>Co to jest notatka prasowa? </vt:lpstr>
      <vt:lpstr>Zasady </vt:lpstr>
      <vt:lpstr>Zasady </vt:lpstr>
      <vt:lpstr>Popularne błędy </vt:lpstr>
      <vt:lpstr>Pytania na, które odpowiada notatka</vt:lpstr>
      <vt:lpstr>Prezentacja programu PowerPoint</vt:lpstr>
      <vt:lpstr> Charakter tekstu informacyjnego  </vt:lpstr>
      <vt:lpstr>Nagłówek</vt:lpstr>
      <vt:lpstr>Lead (pierwszy akapit) i rozwinięcie (body)</vt:lpstr>
      <vt:lpstr>Odbiorca</vt:lpstr>
      <vt:lpstr> Charakter tekstu informacyjnego  </vt:lpstr>
      <vt:lpstr>Jak przyciągnąć uwagę czytelnika?</vt:lpstr>
      <vt:lpstr> Charakter tekstu informacyjnego  </vt:lpstr>
      <vt:lpstr>Prezentacja programu PowerPoint</vt:lpstr>
      <vt:lpstr>Prezentacja programu PowerPoint</vt:lpstr>
      <vt:lpstr>Prezentacja programu PowerPoint</vt:lpstr>
      <vt:lpstr>Cel notatki prasowej?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 K</cp:lastModifiedBy>
  <cp:revision>15</cp:revision>
  <dcterms:created xsi:type="dcterms:W3CDTF">2023-02-25T11:03:55Z</dcterms:created>
  <dcterms:modified xsi:type="dcterms:W3CDTF">2026-03-24T09:20:50Z</dcterms:modified>
</cp:coreProperties>
</file>