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4" r:id="rId2"/>
    <p:sldId id="277" r:id="rId3"/>
    <p:sldId id="279" r:id="rId4"/>
    <p:sldId id="278" r:id="rId5"/>
    <p:sldId id="280" r:id="rId6"/>
    <p:sldId id="281" r:id="rId7"/>
    <p:sldId id="282" r:id="rId8"/>
    <p:sldId id="267" r:id="rId9"/>
    <p:sldId id="274" r:id="rId10"/>
    <p:sldId id="288" r:id="rId11"/>
    <p:sldId id="283" r:id="rId12"/>
    <p:sldId id="284" r:id="rId13"/>
    <p:sldId id="270" r:id="rId14"/>
    <p:sldId id="289" r:id="rId15"/>
    <p:sldId id="285" r:id="rId16"/>
    <p:sldId id="291" r:id="rId17"/>
    <p:sldId id="287" r:id="rId18"/>
    <p:sldId id="271" r:id="rId19"/>
    <p:sldId id="290" r:id="rId20"/>
    <p:sldId id="256" r:id="rId21"/>
    <p:sldId id="259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1" r:id="rId31"/>
    <p:sldId id="300" r:id="rId32"/>
    <p:sldId id="312" r:id="rId33"/>
    <p:sldId id="301" r:id="rId34"/>
    <p:sldId id="313" r:id="rId35"/>
    <p:sldId id="302" r:id="rId36"/>
    <p:sldId id="314" r:id="rId37"/>
    <p:sldId id="310" r:id="rId38"/>
    <p:sldId id="315" r:id="rId39"/>
    <p:sldId id="303" r:id="rId40"/>
    <p:sldId id="316" r:id="rId41"/>
    <p:sldId id="304" r:id="rId42"/>
    <p:sldId id="317" r:id="rId43"/>
    <p:sldId id="305" r:id="rId44"/>
    <p:sldId id="318" r:id="rId45"/>
    <p:sldId id="306" r:id="rId46"/>
    <p:sldId id="319" r:id="rId47"/>
    <p:sldId id="307" r:id="rId48"/>
    <p:sldId id="320" r:id="rId49"/>
    <p:sldId id="308" r:id="rId50"/>
    <p:sldId id="321" r:id="rId51"/>
    <p:sldId id="309" r:id="rId52"/>
    <p:sldId id="322" r:id="rId53"/>
    <p:sldId id="323" r:id="rId54"/>
  </p:sldIdLst>
  <p:sldSz cx="9144000" cy="6858000" type="screen4x3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8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611A-BDDA-3849-9FCB-BACEC2306E4A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C3ED-D845-B344-AA7B-6FA882FAF74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94F5-7276-B845-A40C-3B16BEF36030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78DE-7614-EA4E-A34D-D11392FD6E6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82992-65A7-004F-87C9-5CF6AC59EE7F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6D262-19DA-1A4F-9F76-8D5EAA46D1A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B1D0-A0A4-3646-B281-B2AE21E3DB1C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15774-D972-1148-BDEE-E04DADD279B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A51E-09B6-DD40-8E45-67C96D7C9739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3C3C-EAA6-D44B-B2E9-4A7F1FA062E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9780-1EAD-BB4C-80A2-06AB52F8F038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EA21-AC17-7648-8747-82C0A1BF28C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380D0-B30D-064B-8E85-076A48438DEB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3D548-61BF-D04A-A80A-7D105966ECC7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205C1-DF75-714D-9E21-A5478E179ABD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BF8BF-6FEC-BF44-A78E-B52370466BAD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D711-F60B-5A40-A1FE-FFFA453F169C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E9C30-5EF5-4542-9857-F085B012A3A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535F7-83C6-7641-937D-E8891EAE080A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4966A-CB4E-E646-B2A9-646061A7310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1A96-4B36-6B41-BDB6-8A9C64C2A7CF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062F5-524F-FD4B-AF67-00E891ABCEA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fld id="{379DD757-3FEA-6A44-8AF8-2711E3B77540}" type="datetime1">
              <a:rPr lang="es-ES_tradnl"/>
              <a:pPr>
                <a:defRPr/>
              </a:pPr>
              <a:t>26/05/2023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fld id="{B72193FB-F95C-9B4F-AED8-4DC9F544778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az-ambachgraben.ch/index.cfm?pageID=12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die-rixdorfer.de/Lernen/uhr/main.ht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20" y="1724689"/>
            <a:ext cx="6891942" cy="4756791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02220" y="231675"/>
            <a:ext cx="4719638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s-ES_tradnl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TAGESABLAUF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574919" y="300600"/>
            <a:ext cx="8332035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trinkt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Kaffee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(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)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isst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Stück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Kuchen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64" y="2191896"/>
            <a:ext cx="5651500" cy="4241800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815975" y="377825"/>
            <a:ext cx="7499350" cy="132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mit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dem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Fahrrad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fahren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/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zur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Arbeit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4" name="Imagen 3" descr="Imagen 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963" y="2046295"/>
            <a:ext cx="4743829" cy="4359468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712213" y="377825"/>
            <a:ext cx="749935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acht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fährt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/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mit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dem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Fahrrad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zur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Arbeit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77" y="2039056"/>
            <a:ext cx="5781717" cy="4336288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57200" y="300038"/>
            <a:ext cx="82296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ihre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Arbeit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/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beginnen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03" y="1397746"/>
            <a:ext cx="5251498" cy="4905858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544559" y="377825"/>
            <a:ext cx="7353813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neun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beginnt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ihre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Arbeit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9" y="2207235"/>
            <a:ext cx="6518236" cy="4341986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441588" y="300038"/>
            <a:ext cx="6675924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Freundin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anrufen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Marcador de contenido 5" descr="Imagen 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011" y="1415789"/>
            <a:ext cx="5128547" cy="4809389"/>
          </a:xfr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92743" y="300038"/>
            <a:ext cx="7293747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zwölf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/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ruft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Freundin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43" y="1776777"/>
            <a:ext cx="7083703" cy="4692953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003963" y="360363"/>
            <a:ext cx="7242175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Zu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Mittag</a:t>
            </a:r>
          </a:p>
          <a:p>
            <a:pPr algn="ctr">
              <a:defRPr/>
            </a:pP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Pause </a:t>
            </a:r>
            <a:r>
              <a:rPr lang="es-ES_tradnl" sz="4000" b="1" dirty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machen 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/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etwas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essen</a:t>
            </a:r>
            <a:r>
              <a:rPr lang="es-ES_tradnl" sz="4000" b="1" dirty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7" name="Imagen 6" descr="Imagen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54" y="2052476"/>
            <a:ext cx="4721513" cy="4277948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38150" y="309563"/>
            <a:ext cx="7847013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zwölf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Uhr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Mittag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/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macht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Pause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/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isst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Tagesmenü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29" y="2505518"/>
            <a:ext cx="5600044" cy="401642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879213" y="300038"/>
            <a:ext cx="583499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in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Uni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fahren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705" y="1308475"/>
            <a:ext cx="5276882" cy="509213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925" y="274638"/>
            <a:ext cx="4719638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s-ES_tradnl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TAGESABLAUF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88786" y="1600200"/>
            <a:ext cx="5886450" cy="17811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pitchFamily="-112" charset="0"/>
              <a:buNone/>
              <a:defRPr/>
            </a:pPr>
            <a:r>
              <a:rPr lang="es-ES_tradnl" sz="44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Was</a:t>
            </a:r>
            <a:r>
              <a:rPr lang="es-ES_tradnl" sz="44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4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macht</a:t>
            </a:r>
            <a:r>
              <a:rPr lang="es-ES_tradnl" sz="44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Irene </a:t>
            </a:r>
          </a:p>
          <a:p>
            <a:pPr algn="ctr">
              <a:buFont typeface="Arial" pitchFamily="-112" charset="0"/>
              <a:buNone/>
              <a:defRPr/>
            </a:pPr>
            <a:r>
              <a:rPr lang="es-ES_tradnl" sz="44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</a:t>
            </a:r>
            <a:r>
              <a:rPr lang="es-ES_tradnl" sz="44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4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wieviel</a:t>
            </a:r>
            <a:r>
              <a:rPr lang="es-ES_tradnl" sz="44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4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Uhr</a:t>
            </a:r>
            <a:r>
              <a:rPr lang="es-ES_tradnl" sz="44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?</a:t>
            </a:r>
          </a:p>
        </p:txBody>
      </p:sp>
      <p:pic>
        <p:nvPicPr>
          <p:cNvPr id="6" name="Imagen 5" descr="Imagen 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94" y="3732674"/>
            <a:ext cx="2681338" cy="2592942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656110" y="342900"/>
            <a:ext cx="6195396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zwei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fährt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in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Uni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256260"/>
            <a:ext cx="7188200" cy="3924300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089025" y="333375"/>
            <a:ext cx="682254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Kunstgeschichte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studieren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12" y="1449544"/>
            <a:ext cx="5139588" cy="4959647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60727" y="333375"/>
            <a:ext cx="7894409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drei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Uhr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studiert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Kunstgeschichte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95" y="2016428"/>
            <a:ext cx="6460895" cy="4350336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879213" y="487825"/>
            <a:ext cx="572344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Malkurs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besuchen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7" name="Imagen 6" descr="Imagen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76" y="1570240"/>
            <a:ext cx="5342259" cy="5008369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43566" y="307633"/>
            <a:ext cx="755117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Viertel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besucht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Malkurs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84" y="1990686"/>
            <a:ext cx="6081746" cy="4376078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012544" y="368963"/>
            <a:ext cx="6856123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Obst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Gemüse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kaufen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85" y="1359418"/>
            <a:ext cx="5524470" cy="508671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48846" y="368963"/>
            <a:ext cx="8520813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Viertel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sechs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kauft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Obst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Gemüse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7" y="2040758"/>
            <a:ext cx="6826433" cy="4265450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724757" y="368963"/>
            <a:ext cx="5766351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Hause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56" y="1371294"/>
            <a:ext cx="5423116" cy="4995280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978220" y="368963"/>
            <a:ext cx="7010579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sieben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Hause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55" y="1869598"/>
            <a:ext cx="6175015" cy="458571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724757" y="368963"/>
            <a:ext cx="5766351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im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Internet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surfen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51" y="1408245"/>
            <a:ext cx="5483182" cy="5128283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5856288" y="5397500"/>
            <a:ext cx="2236787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schlafen</a:t>
            </a:r>
            <a:endParaRPr lang="es-ES_tradnl" sz="4000" b="1" dirty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44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8" y="537372"/>
            <a:ext cx="7590843" cy="5726426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86471" y="368962"/>
            <a:ext cx="751685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sieben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surft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im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Internet. 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50" y="1928560"/>
            <a:ext cx="5994823" cy="4498129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724757" y="368963"/>
            <a:ext cx="5766351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E-Mails</a:t>
            </a:r>
            <a:r>
              <a:rPr lang="es-ES_tradnl" sz="4000" b="1" dirty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schreiben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55" y="1322565"/>
            <a:ext cx="5564953" cy="5175052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724757" y="368963"/>
            <a:ext cx="5766351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acht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schreibt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-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Mails.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94" y="2028383"/>
            <a:ext cx="6831301" cy="413244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870632" y="368963"/>
            <a:ext cx="562047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Abendessen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kochen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60" y="1348362"/>
            <a:ext cx="5587848" cy="5286543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15514" y="368963"/>
            <a:ext cx="715645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acht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kocht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das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Abendessen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73" y="1990686"/>
            <a:ext cx="4613314" cy="4613314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340904" y="231674"/>
            <a:ext cx="4938188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zu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Abend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essen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Rotwein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trinken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904" y="1947785"/>
            <a:ext cx="4938188" cy="462705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201323" y="231674"/>
            <a:ext cx="6787476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Viertel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acht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isst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zu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Abend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trinkt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Rotw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ein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33" y="2380972"/>
            <a:ext cx="4657867" cy="4192081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977565" y="386123"/>
            <a:ext cx="3852816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fernsehen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4" name="Imagen 3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161" y="1475991"/>
            <a:ext cx="5261637" cy="4882192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450170" y="386123"/>
            <a:ext cx="6418498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zwanzig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neun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sieht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fern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</a:t>
            </a:r>
          </a:p>
        </p:txBody>
      </p:sp>
      <p:pic>
        <p:nvPicPr>
          <p:cNvPr id="6" name="Imagen 5" descr="Imagen 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28" y="2019839"/>
            <a:ext cx="6612640" cy="4455126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273932" y="368963"/>
            <a:ext cx="4908263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Freunde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treffen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154" y="1371682"/>
            <a:ext cx="5468248" cy="5100193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642911" y="342900"/>
            <a:ext cx="3947205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aufstehen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074" y="1489423"/>
            <a:ext cx="4906866" cy="4540682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467330" y="368963"/>
            <a:ext cx="6521467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trifft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Freunde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</a:t>
            </a:r>
          </a:p>
        </p:txBody>
      </p:sp>
      <p:pic>
        <p:nvPicPr>
          <p:cNvPr id="4" name="Imagen 3" descr="Imagen 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30" y="1990685"/>
            <a:ext cx="6671542" cy="4570411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085154" y="368963"/>
            <a:ext cx="574060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in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Kneipe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26" y="1441532"/>
            <a:ext cx="5425398" cy="5056085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608933" y="368963"/>
            <a:ext cx="6804639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in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Kneipe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33" y="2179458"/>
            <a:ext cx="8174670" cy="4215193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  <p:pic>
        <p:nvPicPr>
          <p:cNvPr id="7" name="Imagen 6" descr="Imagen 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170" y="368963"/>
            <a:ext cx="934937" cy="1488974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539940" y="368963"/>
            <a:ext cx="4985492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Karaoke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singen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77" y="1432950"/>
            <a:ext cx="5405148" cy="4968135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347198" y="368963"/>
            <a:ext cx="617823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Viertel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singen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Karaoke.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47" y="2130249"/>
            <a:ext cx="6165620" cy="4082065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330037" y="368963"/>
            <a:ext cx="652146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Bollywoodtänze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tanzen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73" y="1372887"/>
            <a:ext cx="5321022" cy="4970280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055448" y="368963"/>
            <a:ext cx="7396719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Viertel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elf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tanzen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Bollywoodtänze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45" y="1928618"/>
            <a:ext cx="7116252" cy="444765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522780" y="257416"/>
            <a:ext cx="456502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sehr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müde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sein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59" y="1256255"/>
            <a:ext cx="5492173" cy="5155556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699014" y="368963"/>
            <a:ext cx="5877903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zwölf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ist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Irene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sehr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müde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92" y="2016427"/>
            <a:ext cx="6441245" cy="425421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591426" y="368963"/>
            <a:ext cx="44878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ns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Bett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56" y="1278501"/>
            <a:ext cx="5560629" cy="5176214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88950" y="342900"/>
            <a:ext cx="8160577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Irene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steht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sieben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Uhr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auf</a:t>
            </a:r>
            <a:r>
              <a:rPr lang="es-ES_tradnl" sz="4000" b="1" dirty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17449"/>
            <a:ext cx="6350000" cy="4749800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493072" y="214513"/>
            <a:ext cx="5654801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zehn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zwölf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ins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Bett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73" y="1728900"/>
            <a:ext cx="5654800" cy="4741749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969639" y="368963"/>
            <a:ext cx="5139947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ganz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tief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schlafen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</p:txBody>
      </p:sp>
      <p:pic>
        <p:nvPicPr>
          <p:cNvPr id="3" name="Imagen 2" descr="Imagen 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14" y="1418325"/>
            <a:ext cx="5301085" cy="5124381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  <p:pic>
        <p:nvPicPr>
          <p:cNvPr id="4" name="Imagen 3" descr="Imagen 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314" y="412743"/>
            <a:ext cx="2009019" cy="2038562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918153" y="248835"/>
            <a:ext cx="7422461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zwölf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Uhr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nachts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</a:p>
          <a:p>
            <a:pPr algn="ctr">
              <a:defRPr/>
            </a:pP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schläft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schon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ganz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tief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22" y="1913461"/>
            <a:ext cx="6270928" cy="4705913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34" y="712184"/>
            <a:ext cx="7761102" cy="5174068"/>
          </a:xfrm>
          <a:prstGeom prst="rect">
            <a:avLst/>
          </a:prstGeom>
          <a:effectLst>
            <a:glow rad="101600">
              <a:schemeClr val="accent1">
                <a:lumMod val="75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709613" y="267160"/>
            <a:ext cx="761384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ins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Bad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/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duschen</a:t>
            </a:r>
            <a:endParaRPr lang="es-ES_tradnl" sz="4000" b="1" dirty="0" smtClean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  <a:p>
            <a:pPr algn="ctr">
              <a:defRPr/>
            </a:pPr>
            <a:endParaRPr lang="es-ES_tradnl" sz="4000" b="1" dirty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6" name="Imagen 5" descr="Imagen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85" y="1275269"/>
            <a:ext cx="5491763" cy="514519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32" y="349528"/>
            <a:ext cx="4598277" cy="613103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377825" y="849473"/>
            <a:ext cx="3260468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s-ES_tradnl" sz="4000" b="1" dirty="0" smtClean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  <a:p>
            <a:pPr algn="ctr">
              <a:defRPr/>
            </a:pP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nach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sieben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geht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ins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Bad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und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(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) </a:t>
            </a:r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duscht</a:t>
            </a:r>
            <a:r>
              <a:rPr lang="es-ES_tradnl" sz="4000" b="1" dirty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sich</a:t>
            </a:r>
            <a:r>
              <a:rPr lang="es-ES_tradnl" sz="4000" b="1" dirty="0" smtClean="0">
                <a:solidFill>
                  <a:schemeClr val="tx2">
                    <a:lumMod val="75000"/>
                  </a:schemeClr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</a:p>
          <a:p>
            <a:pPr algn="ctr">
              <a:defRPr/>
            </a:pPr>
            <a:endParaRPr lang="es-ES_tradnl" sz="4000" b="1" dirty="0" smtClean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  <a:p>
            <a:pPr algn="ctr">
              <a:defRPr/>
            </a:pPr>
            <a:endParaRPr lang="es-ES_tradnl" sz="4000" b="1" dirty="0">
              <a:solidFill>
                <a:schemeClr val="tx2">
                  <a:lumMod val="75000"/>
                </a:schemeClr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80530" y="2178396"/>
            <a:ext cx="3157764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Kaffee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trinken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/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Stück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Kuchen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essen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424426" y="514350"/>
            <a:ext cx="3929062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err="1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frühstücken</a:t>
            </a:r>
            <a:endParaRPr lang="es-ES_tradnl" sz="4000" b="1" dirty="0">
              <a:solidFill>
                <a:srgbClr val="008040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7" name="Imagen 6" descr="Imagen 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48" y="1685443"/>
            <a:ext cx="4935719" cy="4430812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4161" y="171892"/>
            <a:ext cx="7018338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Um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fünf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vor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halb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acht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 </a:t>
            </a:r>
            <a:r>
              <a:rPr lang="es-ES_tradnl" sz="4000" b="1" dirty="0" err="1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frühstückt</a:t>
            </a:r>
            <a:r>
              <a:rPr lang="es-ES_tradnl" sz="4000" b="1" dirty="0" smtClean="0">
                <a:solidFill>
                  <a:srgbClr val="008040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 </a:t>
            </a:r>
            <a:r>
              <a:rPr lang="es-ES_tradnl" sz="4000" b="1" dirty="0" err="1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sie</a:t>
            </a:r>
            <a:r>
              <a:rPr lang="es-ES_tradnl" sz="4000" b="1" dirty="0" smtClean="0">
                <a:solidFill>
                  <a:srgbClr val="17375E"/>
                </a:solidFill>
                <a:latin typeface="Comic Sans MS" pitchFamily="-112" charset="0"/>
                <a:ea typeface="Comic Sans MS" pitchFamily="-112" charset="0"/>
                <a:cs typeface="Comic Sans MS" pitchFamily="-112" charset="0"/>
              </a:rPr>
              <a:t>.</a:t>
            </a:r>
            <a:endParaRPr lang="es-ES_tradnl" sz="4000" b="1" dirty="0">
              <a:solidFill>
                <a:srgbClr val="17375E"/>
              </a:solidFill>
              <a:latin typeface="Comic Sans MS" pitchFamily="-112" charset="0"/>
              <a:ea typeface="Comic Sans MS" pitchFamily="-112" charset="0"/>
              <a:cs typeface="Comic Sans MS" pitchFamily="-112" charset="0"/>
            </a:endParaRPr>
          </a:p>
        </p:txBody>
      </p:sp>
      <p:pic>
        <p:nvPicPr>
          <p:cNvPr id="4" name="Imagen 3" descr="Imagen 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32" y="2262790"/>
            <a:ext cx="4627123" cy="4153784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12012</TotalTime>
  <Words>335</Words>
  <Application>Microsoft Office PowerPoint</Application>
  <PresentationFormat>Pokaz na ekranie (4:3)</PresentationFormat>
  <Paragraphs>76</Paragraphs>
  <Slides>53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4" baseType="lpstr">
      <vt:lpstr>Tema de Office</vt:lpstr>
      <vt:lpstr>TAGESABLAUF</vt:lpstr>
      <vt:lpstr>TAGESABLAUF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Ursula Barta</dc:creator>
  <cp:lastModifiedBy>Użytkownik systemu Windows</cp:lastModifiedBy>
  <cp:revision>86</cp:revision>
  <dcterms:created xsi:type="dcterms:W3CDTF">2013-11-06T20:10:26Z</dcterms:created>
  <dcterms:modified xsi:type="dcterms:W3CDTF">2023-05-25T22:45:03Z</dcterms:modified>
</cp:coreProperties>
</file>